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62" r:id="rId4"/>
    <p:sldId id="264" r:id="rId5"/>
    <p:sldId id="266" r:id="rId6"/>
    <p:sldId id="265" r:id="rId7"/>
    <p:sldId id="269" r:id="rId8"/>
    <p:sldId id="257" r:id="rId9"/>
    <p:sldId id="272" r:id="rId10"/>
    <p:sldId id="259" r:id="rId11"/>
    <p:sldId id="263" r:id="rId12"/>
    <p:sldId id="270" r:id="rId13"/>
    <p:sldId id="260" r:id="rId14"/>
    <p:sldId id="268" r:id="rId15"/>
    <p:sldId id="258" r:id="rId16"/>
    <p:sldId id="273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801" autoAdjust="0"/>
  </p:normalViewPr>
  <p:slideViewPr>
    <p:cSldViewPr>
      <p:cViewPr>
        <p:scale>
          <a:sx n="66" d="100"/>
          <a:sy n="66" d="100"/>
        </p:scale>
        <p:origin x="-1200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24" y="2196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C49F4-5B1C-48B4-8613-A71A7D5D7213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7837E-283C-4DCF-9A51-59EC595EC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lagmuseum.org/showObject.do?object=49686870&amp;language=1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gulagmuseum.org/showObject.do?object=49673121&amp;language=1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Регистрационный бланк члена ВКП(б) К.М. Петрова. После апреля 1939, Омск. Оригинал. Константин Михайлович Петров (1898-1951) - сотрудник ОГПУ-НКВД с 1921. Работал в Саратове, Тамбове, Куйбышеве, Москве. В 1934 распоряжением ОК НКВД СССР был откомандирован для работы по линии территориальных органов НКВД в г. Тюмень во вновь организованное отделение ОГПУ по Обско-Иртышской области на должность секретаря полпредства ОГПУ. С начала 1935 переведен в Омск, начальник оперативного отдела во вновь формируемом управлении НКВД. С 1936 - помощник начальника отдела кадров Омского УНКВД. Зам. секретаря и секретарь парткома УНКВД в Омске и в Тюмени (с 1934 до ареста). Арестован 23 октября 1937, находился под следствием до 15 апреля 1939. Реабилитирован, восстановлен в партии, возвращен на прежнее место работы. Бланк заполнен К.М. Петровым в 1939 для восстановления в рядах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ВКПб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после освобождения из мест заключения. Предположительно, это копия, оставшаяся у него на руках (отсутствует дата заполнения и автограф). Документ содержит краткую информацию о жизни и деятельности. В графе 24 ("Привлекался ли к уголовной ответственности...") К.М. Петров указал: "с Х.1937 по IV.1939 г. находился под следствием по клеветническим материалам, в данное время полностью реабилитирован". Вплоть до 1943 Петров выполнял обязанности начальника отдела кадров Омского УНКВД. Документ хранится в Омском государственном историко-краеведческом музее. Передан в музей в 2001 дочерью К.М. Петрова - Галиной Константиновной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Бобылевой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урожд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Петровой). По воспоминаниям дочери, отец вернулся из тюрьмы в 1939 совершенно сломленным человеком. В годы перестройки внук К.М. Петрова ознакомился с материалами следствия по делу своего деда. Из документов выяснилось, что один из допросов продолжался в течение нескольких суток, за которые подследственного трижды выводили расстреливать. (См. статью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снс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отдела фондов Л.П.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Полоницкой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опубл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"Известиях ОГИКМ" за 2003.)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FBF70-EAC3-420F-8A36-9FBA7084A64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Текст документа: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"Уважаемые делегаты XX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с'езда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написала уже одно письмо в адрес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с'езда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но теперь не могу молчать. Работа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с'езда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те мысли, которые там высказывают, не позволяют мне спокойно ждать результатов.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б можно было я бы кричала, чтобы Вы могли услышать мой голос, голос человека, рвущегося к активной работе, стремящегося приложить свои силы [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неразб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.], знания там, где они нужны будут [зачеркнуто] сего[дня] совет[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ской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стране.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Мне сейчас 36 лет, я канд. эконом. наук, а с 29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летн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возраста жизнь моя искалечена, я была арестов. в 1949 орг. Ленингр. МГБ, обвинена в троцкизме, [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неразб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], заочно исключена из партии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 одним фактом из моей жизни и работы не подтверждается это странное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обвин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ение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14 лет я член ВЛКС[М], с 25 лет я член КПСС всегда была актив[ной]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комс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чле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[ном] пар[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акти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участ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вовала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во всех обществ. мер[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оприятиях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Десятки людей, коммунистов 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беспарт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знают меня как честного труженика, активного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комсом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и коммуниста, преданного делу коммун[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истической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парт[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Они об этом скажут и сегодня.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Они дали мне свои партийные отзывы обо мне 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всё-таки я не могу до сих пор добиться истины, добиться того, чтоб с меня было снято незаслуженное позорное пятно, создающего [так!] вокруг меня недоверие.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Сердце мое переполнено горечью и обидой от сознания неудовлетворенности своего теперешнего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существов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Мне 36 лет у меня столько сил, энергии, есть знания, у меня огромное желание работать где только я могу быть [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нрзб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.]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Там где я могу быть максим. полезной – используйте меня: речь идет о нов. р-нах, нов. вузах или об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экономич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науч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работ[е] – я всюду рада приложить свои силы 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ания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Дайте только такую возможность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29-лет[него] возраста я оторвана от своего любимого дела и заклеймена именем врага народа –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троцк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[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нрзб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.]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нац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ионалиста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и т.д.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Вот скоро уже 7 лет, как я бьюсь бессильная доказать что белое есть белое.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это при том, что десятки живых сейчас людей, близко знавших меня много лет, могут рас[сказать] обо мне.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Прокурат. СССР приняв одно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реш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окт. 1954 [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нрзб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.] не считает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[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нрзб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.] а в это же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вре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[мя] [текст обрывается]</a:t>
            </a:r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Черновик письма С.М. Фирсовой в адрес делегатов XX съезда КПСС. Ленинград, не позже февраля 1956. В письме Софья Фирсова повторно обращается к делегатам съезда с просьбой помочь ей в установлении справедливости и предоставить возможность работать: "Если б можно было я бы кричала, чтобы Вы могли услышать мой голос, голос человека, рвущегося к активной работе, стремящегося приложить свои силы [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неразб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.], знания там, где они нужны будут [зачеркнуто] сего[дня] совет[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ской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стране". Текст написан на двух листах бумаги с обеих сторон; почерк неровный, многие слова не дописаны. Этот документ - один из нескольких подобных черновиков, сохранившихся в архиве С.М. Фирсовой.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Софья Михайловна Фирсова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урожд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Прупис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1919-1999) - перед арестом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предподаватель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двух вузов: Ленинградского электротехнического института связи и ЛГУ, кандидат наук. Арестована 13.07.1949 по так называемому "Ленинградскому делу", обвинялась в "участии в троцкистско-сионистской организации ЛГУ". Во время ареста была на пятом месяце беременности, находясь под следствием, в тюрьме "Кресты" 17.11.1949 родила сына Андрея. Постановлением ОС НКВД приговорена по ст. 58-10 УК РСФСР к 10 годам ИТЛ. С 1950 по 1954 отбывала срок 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Минлаге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(Инта, Коми АССР). Освобождена 05.10.1954 по амнистии с сокращением срока до 5 лет, вернулась в Ленинград. Работала экономистом в артели "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Ленфотохудожник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после 1956 восстановлена в преподавательской должности в ЛЭИС. Документ хранился в семье. После смерти С.М. Фирсовой в 1999 ее сын А.Н. Фирсов передал архив матери Л.Л.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Эльяшовой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подруге и коллеге С.М. Фирсовой. В 2012 Л.Л.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Эльяшова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передала документ в Научно-информационный центр "Мемориал" (Санкт-Петербург).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837E-283C-4DCF-9A51-59EC595ECA3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Приглашение С.М. Фирсовой на встречу сотрудников и выпускников экономического факультета ЛГУ. Март 1989, Ленинград. В приглашении Фирсову просят рассказать об обстановке на факультете в период "Ленинградского дела". На состоявшейся 2 марта 1989 встрече выступали участники и свидетели событий, происходивших на факультете в конце 1940-х - начале 1950-х, в том числе Софья Михайловна Фирсова и ее коллега Людмила Леонидовна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Эльяшова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Встреча описана в статье "Суд совести", опубликованной в журнале "Ленинградский университет" (17.03.1989), в частности, в ней упоминается о выступлении С.М. Фирсовой: "- От трусости до подлости один шаг, - пролетела над притихшим залом реплика Софьи Михайловны Фирсовой. Она имела на эти слова полное моральное право. Она одна из немногих, кто сумел подняться до такой высоты, &lt;…&gt; приняла все муки ада, но не спутала честь и порядочность с предательством своих учителей и коллег".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Софья Михайловна Фирсова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урожд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Прупис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1919-1999) - перед арестом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предподаватель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двух вузов: Ленинградского электротехнического института связи и ЛГУ, кандидат наук. Арестована 13.07.1949 по так называемому "Ленинградскому делу" (сопровождавшемся в том числе репрессиями на экономическом факультете ЛГУ), обвинялась в "участии в троцкистско-сионистской организации ЛГУ". Во время ареста была на пятом месяце беременности, находясь под следствием, в тюрьме "Кресты" 17.11.1949 родила сына. Постановлением ОС НКВД приговорена по ст. 58-10 УК РСФСР к 10 годам ИТЛ. С 1950 по 1954 отбывала срок 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Минлаге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(Инта, Коми АССР). Освобождена 05.10.1954 по амнистии с сокращением срока до 5 лет, вернулась в Ленинград. Работала экономистом в артели "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Ленфотохудожник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после 1956 восстановлена в преподавательской должности в ЛЭИС. Документ хранился в семейном архиве. После смерти С.М. Фирсовой в 1999 ее сын А.Н. Фирсов передал архив матери Л.Л.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Эльяшовой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подруге и коллеге С.М. Фирсовой. В 2012 Л.Л.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Эльяшова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передала документ в Научно-информационный центр "Мемориал" (Санкт-Петербург).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837E-283C-4DCF-9A51-59EC595ECA3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Ватник с номером "Е-662" принадлежал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Ионасу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Данта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(род. 1913), в 1951-1954 политзаключенному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Сиблага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лаготделение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Междуречье, Томская область). После освобождения из лагеря И.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Данта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носил ватник, с которого отпорол номер, в ссылке в пос.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Чуна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Иркутской области, в нем вернулся в 1958 в Литву. Лагерный номер И.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Данта</a:t>
            </a:r>
            <a:r>
              <a:rPr lang="ru-RU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сохранил и позднее снова пришил к ватнику - на память.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B3F51-45FD-4044-8C06-23E5B801E33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Г.Д. Лавров. "Сироты режима". Гипс. Слепок с мраморного оригинала. 1962, Москва. Скульптор Георгий Дмитриевич Лавров (1895-1991) был приговорен 11.07.1939 к 5 годам ИТЛ по ст. 58-8,11 УК РСФСР («участие в антисоветской террористической организации»). Срок отбывал на Колыме: на прииске «Разведчик», на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лагпункте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Оротукан. Весной 1941 направлен на строительство магаданского Дома культуры. Освобожден 29.10.1943 без права выезда с Колымы. Реабилитирован в 1954, жил в Москве. Скульптура "Сироты режима" выполнена им в 1962. В 2005 гипсовый слепок передан в Государственный музей истории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ГУЛАГа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вдовой Г.Д. Лаврова - В. Пименовой. Представлен в постоянной экспозиции музея.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837E-283C-4DCF-9A51-59EC595ECA3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Георгий Дмитриевич Лавров (1895-1991). Фотография. Копия. Скульптор Г.Д. Лавров в июле 1939 был приговорен к 5 годам лагерей («участие в антисоветской террористической организации»). Срок отбывал в Магаданском ИТЛ. Освобожден в 1943. Реабилитирован в 1954. Государственный музей истории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ГУЛАГа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(Москва).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Фотофиксация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14.12.2010.)</a:t>
            </a:r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Художник, скульптор. Родился в 18.04.1895 в с.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Назимово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Енисейской губ.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совр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Енисейский р-н Красноярского края). Окончил Красноярскую духовную семинарию (1915), одновременно учился в Красноярской вечерней студии рисования и живописи. В 1915 поступил на медицинский факультет Томского университета, одновременно занимался в классах рисования и живописи Общества томских художников. Во время Гражданской войны состоял в партизанском отряде. С начала 1920-х в Москве. Член Союза работников искусства (РАБИС) и Ассоциации художников революционной России (АХРР), участник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худож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выставок. Автор скульптурных портретов В.И. Ленина, А.В. Луначарского. В 1927-1935 в творческой командировке во Франции. Первая персональная выставка – в 1932 в Париже. В августе 1935 вернулся в Москву. Член МОСХ. Автор скульптурных портретов государственных деятелей СССР (Я.Э. Рудзутака, А.С.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Бубнова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скульптурной композиции «Спасибо товарищу Сталину за наше счастливое детство!» (1936). Арестован в ночь с 15 на 16 сентября 1938. Под следствием находился в Бутырской тюрьме, подвергался пыткам. 11.07.1939 приговорен ОСО при НКВД СССР к 5 годам ИТЛ по ст. 58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пп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8,11 («участие в антисоветской террористической организации»). Направлен на Колыму. Срок отбывал в одном из лагерей УСВИТЛ (Магаданская обл.). Находился на прииске «Разведчик» (участок «Скрытый»), на общих работах; направлен на л/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Оротукан. Работал ночным сторожем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культбазы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Весной 1941 направлен на строительство магаданского Дома культуры. Автор скульптур для оформления ДК. Панно «Героическая эпопея обороны СССР» (1943) выдвинуто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Дальстроем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соискание Государственной премии. Освобожден 29.10.1943 без права выезда с Колымы. Весной 1945 направлен в Красноярск. Женился на В.П. Солдатовой. В 1948, после запрета проживания в режимных городах, жил 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Черногорске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Минусинске, Абакане (все - Красноярский край). С 1951 - в Мариуполе (Донецкая обл.). Реабилитирован в октябре 1954. В ноябре 1954 переехал в Москву. Автор ряда значительных произведений, участник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худож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выставок. Персональная выставка - в 1982 в Москве. Заслуженный художник РСФСР (1984). Автор воспоминаний «Париж… Магадан»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опубл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1996, 2004). Умер в сентябре 1991 в Москве.</a:t>
            </a:r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См. также </a:t>
            </a:r>
            <a:r>
              <a:rPr lang="en-US" dirty="0" smtClean="0">
                <a:hlinkClick r:id="rId3"/>
              </a:rPr>
              <a:t>http://www.gulagmuseum.org/showObject.do?object=49686870&amp;language=1</a:t>
            </a:r>
            <a:r>
              <a:rPr lang="ru-RU" dirty="0" smtClean="0"/>
              <a:t> и </a:t>
            </a:r>
            <a:r>
              <a:rPr lang="en-US" smtClean="0">
                <a:hlinkClick r:id="rId4"/>
              </a:rPr>
              <a:t>http://www.gulagmuseum.org/showObject.do?object=49673121&amp;language=1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837E-283C-4DCF-9A51-59EC595ECA3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"Реабилитированный". Автопортрет Н.И. Гетмана. 1978. Холст, масло. В полотно вклеена подлинная справка о реабилитации. Николай Иванович Гетман (1917–2004) - художник-живописец. Автор серии живописных работ “ГУЛАГ глазами художника" (1953-2004). Н.И. Гетман приговорен в январе 1946 к 10 годам ИТЛ ("антисоветская агитация и пропаганда"). Срок отбывал 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Тайшетлаге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Севвостлаге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Освобожден в августе 1953, в ссылке находился в пос. Ягодное Магаданской области, работал художником в Доме культуры. В 1959 получил разрешение на переезд в Магадан. Один из инициаторов создания Магаданского отделения Художественного фонда РСФСР и творческой мастерской Магаданской организации СХ РСФСР. В 1976 переехал в г. Орел. Реабилитирован в 1991. С 1992 председатель Орловской областной Ассоциации жертв политических репрессий. В 2002-2004 - главный художник Государственного музея истории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ГУЛАГа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(Москва). Картина передана в музей автором 4.12.2003. Представлена в постоянной экспозиции.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837E-283C-4DCF-9A51-59EC595ECA3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Регистрационный бланк члена ВКП(б) К.М. Петрова. После апреля 1939, Омск. Оригинал. Константин Михайлович Петров (1898-1951) - сотрудник ОГПУ-НКВД с 1921. Работал в Саратове, Тамбове, Куйбышеве, Москве. В 1934 распоряжением ОК НКВД СССР был откомандирован для работы по линии территориальных органов НКВД в г. Тюмень во вновь организованное отделение ОГПУ по Обско-Иртышской области на должность секретаря полпредства ОГПУ. С начала 1935 переведен в Омск, начальник оперативного отдела во вновь формируемом управлении НКВД. С 1936 - помощник начальника отдела кадров Омского УНКВД. Зам. секретаря и секретарь парткома УНКВД в Омске и в Тюмени (с 1934 до ареста). Арестован 23 октября 1937, находился под следствием до 15 апреля 1939. Реабилитирован, восстановлен в партии, возвращен на прежнее место работы. Бланк заполнен К.М. Петровым в 1939 для восстановления в рядах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ВКПб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после освобождения из мест заключения. Предположительно, это копия, оставшаяся у него на руках (отсутствует дата заполнения и автограф). Документ содержит краткую информацию о жизни и деятельности. В графе 24 ("Привлекался ли к уголовной ответственности...") К.М. Петров указал: "с Х.1937 по IV.1939 г. находился под следствием по клеветническим материалам, в данное время полностью реабилитирован". Вплоть до 1943 Петров выполнял обязанности начальника отдела кадров Омского УНКВД. Документ хранится в Омском государственном историко-краеведческом музее. Передан в музей в 2001 дочерью К.М. Петрова - Галиной Константиновной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Бобылевой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урожд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Петровой). По воспоминаниям дочери, отец вернулся из тюрьмы в 1939 совершенно сломленным человеком. В годы перестройки внук К.М. Петрова ознакомился с материалами следствия по делу своего деда. Из документов выяснилось, что один из допросов продолжался в течение нескольких суток, за которые подследственного трижды выводили расстреливать. (См. статью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снс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отдела фондов Л.П.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Полоницкой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опубл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"Известиях ОГИКМ" за 2003.)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FBF70-EAC3-420F-8A36-9FBA7084A64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К.М. Петров в рабочем кабинете. Омское Управление НКВД. 1937, г. Омск. Фотография. Константин Михайлович Петров (1898-1951) - сотрудник ОГПУ-НКВД с 1921. Работал в Саратове, Тамбове, Куйбышеве, Москве. В 1934 распоряжением ОК НКВД СССР был откомандирован для работы по линии территориальных органов НКВД в г. Тюмень во вновь организованное отделение ОГПУ по Обско-Иртышской области на должность секретаря полпредства ОГПУ. С начала 1935 переведен в Омск, начальник оперативного отдела во вновь формируемом управлении НКВД. С 1936 - помощник начальника отдела кадров Омского УНКВД. Зам. секретаря и секретарь парткома УНКВД в Омске и в Тюмени (с 1934 до ареста). Арестован 23 октября 1937, находился под следствием до 15 апреля 1939. Реабилитирован, восстановлен в партии, возвращен на прежнее место работы. В регистрационном бланке члена ВКП(б), заполненном после освобождения из тюрьмы, К.М. Петров указал: "с Х.1937 по IV.1939 г. находился под следствием по клеветническим материалам, в данное время полностью реабилитирован" (Хранится: ОГИКМ. ОМК-13903.3 - 13903.3г). Вплоть до 1943 выполнял обязанности начальника отдела кадров. Фотография хранится в Омском государственном историко-краеведческом музее. Передана в музей в 2001 дочерью К.М. Петрова - Галиной Константиновной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Бобылевой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урожд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Петровой). По воспоминаниям дочери, отец вернулся из тюрьмы в 1939 совершенно сломленным человеком. В годы перестройки внук К.М. Петрова ознакомился с материалами следствия по делу своего деда. Из документов выяснилось, что один из допросов продолжался в течение нескольких суток, за которые подследственного трижды выводили расстреливать. (См. статью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снс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отдела фондов Л.П.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Полоницкой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опубл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"Известиях ОГИКМ" за 2003.)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FBF70-EAC3-420F-8A36-9FBA7084A64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Справка об освобождении Адама Самойловича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Гросблата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(1897-1981). Выдана 20.08.1947 Управлением лагеря «АВ-5»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Дальстрой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А.С.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Гросблат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был арестован 20.08.1937, приговорен к 10 годам ИТЛ,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этапирован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 Владивосток, затем на Колыму, где работал на золотых приисках. В лагере А.С.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Гросблат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работал инженером, сделал несколько рационализаторских предложений, что помогло ему выжить. После освобождения А.С.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Гросблат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остался в пос. Ягодный, опасаясь повторного ареста в случае возвращения в Москву, до 1954 работал инженером в системе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Дальстроя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Добился реабилитации в 1955.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Справка передана в Государственный Музей истории Гулага в 2008 дочерью А.С.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Гросблата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Ириной Адамовной Сомовой.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Фотофиксация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14.10.2010).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левом вернем углу: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«СССР / Министерство внутренних дел / Управление / лагеря «АВ-5»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 августа 1947». Штамп: «Паспорт серия - № 10038 / выдан 20.VIII.47 / ? ДО»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правом верхнем углу: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Форма «А» / Правом на жительство не служит/ При утере не возобновляется. / Текст от руки: «ф-1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выд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28.8.47»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2ВЩ / Справка №4508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Выдана гражданину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Гросблят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 Адаму Самойловичу / 1897 года рождения, уроженцу города Варшавы / подданство - СССР, национальность – еврей / осужденному по делу НКВД СССР / 15 сентября 1937 / к лишению свободы на десять лет с поражением в правах на / - года, имеющему в прошлом судимость – о прошлой / судимости нет сведений / в том, что он отбывал наказание в местах заключения/ МВД по 20 августа 1947 и по отбытии срока наказания / с применением статьи 39 положения о паспортах / освобожден 20 августа 1947 и следует к избранному / месту жительства».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Штамп: «ПАСПОРТ ВЫДАН?» От руки: «IV гл. 735590 / 25/IX ? Подпись».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Круглая гербовая печать ? исправительно-трудовой лагерь АВ-5 МВД СССР.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Начальник лагеря (ИТК) «АВ-5» / лейтенант Подпись (Шевченко)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Нач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ОУРЗ (УРЧ) «АВ-5» / лейтенант Подпись (Столбов)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М.П. - поставлен отпечаток указ. пальца правой руки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837E-283C-4DCF-9A51-59EC595ECA3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"Список продуктов, передаваемых Фирсовой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Прупис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Софии Михайловне, 1919 г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рожд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/ Сахар - 1 кг / Конфеты - 300 г / Икра - 200 г / Масло - 400 г / Виноград - 1 кг / Сухари - 400 г / Яблоки и груши - 1 кг / Передает муж Фирсов Николай Николаевич, 1920 г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рожд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 паспорт I - ЩО 519147, ул. Марата 8, кв. 20". В правой части страницы - подпись должностного лица о приеме (автограф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нрзб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 и дата "30.10" (год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нрзб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.), выполнены синими чернилами.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Список продуктов, переданных С.М. Фирсовой в тюрьму. 30.09.1949, внутренняя тюрьма МГБ (Ленинград). Продукты переданы мужем С.М. Фирсовой - Николаем Николаевичем Фирсовым. Софья Михайловна Фирсова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урожд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Прупис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1919-1999) - перед арестом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предподаватель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двух вузов: Ленинградского электротехнического института связи и ЛГУ, кандидат наук. Арестована 13.07.1949 по так называемому "Ленинградскому делу", обвинялась в "участии в троцкистско-сионистской организации ЛГУ". Во время ареста была на пятом месяце беременности. Под следствием первоначально находилась в тюрьме на ул.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Воинова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(Шпалерной), затем переведена в Кресты, где 17.11.1949 родила сына Андрея. Постановлением ОС НКВД приговорена по ст. 58-10 УК РСФСР к 10 годам ИТЛ. Срок отбывала 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Минлаге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1950 по 1954. В 1950 получила в лагере судебную повестку о возбуждении Н.Н. Фирсовым дела о разводе. Освобождена 05.10.1954 по амнистии с сокращением срока до 5 лет. Документ хранился в семье. После смерти С.М. Фирсовой в 1999 ее сын А.Н. Фирсов передал архив матери Л.Л.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Эльяшовой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подруге и коллеге С.М. Фирсовой. В 2012 Л.Л.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Эльяшова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передала документ в Научно-информационный центр "Мемориал" (Санкт-Петербург).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 опубликованных в 1998 воспоминаний С.М. Фирсовой о пребывании тюрьме: "Одиночеством не тяготилась, читала, думала. Несколько дней со мной в камере была родственница Каменева. Гулять выводили во внутренний двор, разделенный на сегменты. Поскольку я сидела в одиночке, гуляла одна. Изводили ночные допросы, бессонница. Врач разрешила 1 час днем спать. По нашему тогдашнему кодексу вообще нельзя было вести следствие во второй половине беременности, но это не соблюдалось, и я об этом не знала. Разрушались зубы. Просила передать морковь, яблоки, но разрешалась одна передача 2 кг в месяц. Передавали родные и муж. В ноябре прислали передачу с пеленками, подгузниками, распашонками, одеяльцами"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опубл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.: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Эльяшова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Л.Л. «Как жить?» // Санкт-Петербургский университет: [Журн.] . – 1998. – № 22 ; № 23).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837E-283C-4DCF-9A51-59EC595ECA3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Телеграмма С.М. Фирсовой о возвращении из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Минлага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Отправлена 11.10.1954 из Инты (Коми АССР) сестре - А.М.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Любинской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Ленинград. Софья Михайловна Фирсова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урожд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Прупис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1919-1999) - перед арестом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предподаватель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двух вузов: Ленинградского электротехнического института связи и ЛГУ, кандидат наук. Арестована 13.07.1949 по так называемому "Ленинградскому делу", обвинялась в "участии в троцкистско-сионистской организации ЛГУ". Во время ареста была на пятом месяце беременности, находясь под следствием, в тюрьме "Кресты" 17.11.1949 родила сына Андрея. Постановлением ОС НКВД приговорена по ст. 58-10 УК РСФСР к 10 годам ИТЛ. С 1950 по 1954 отбывала срок 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Минлаге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(Инта, Коми АССР). Освобождена 05.10.1954 по амнистии с сокращением срока до 5 лет, вернулась в Ленинград. Документ хранился в семье. После смерти С.М. Фирсовой в 1999 ее сын А.Н. Фирсов передал архив матери Л.Л.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Эльяшовой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подруге и коллеге С.М. Фирсовой. В 2012 Л.Л.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Эльяшова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передала документ в Научно-информационный центр "Мемориал" (Санкт-Петербург).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 воспоминаний С.М. Фирсовой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опубл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1998): "К весне 1954 г. нас перевели на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сельхозработы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Мучила мошка, от нее не было спасения, но там было спокойнее и свободнее. Развивалась самодеятельность, создали хор, в котором я запевала. Однажды во время репетиции меня вызывают к оперу, и он говорит: "Мне очень жаль, но вы освобождаетесь". Жаль ему было из-за самодеятельности. А у меня подкосились ноги... На следующий день мне выдали документы об освобождении по амнистии, деньги на дорогу, и через несколько дней меня встречали родные в Ленинграде" (приводится по: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Эльяшова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Л.Л. "Как жить?" // Санкт-Петербургский университет: [Журн.] . – 1998. – № 22 ; № 23).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837E-283C-4DCF-9A51-59EC595ECA3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Телеграмма С.М. Фирсовой о прибытии в Ленинград из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Минлага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11.10.1954, Котлас (Архангельская область). Софья Михайловна Фирсова (1919-1999) была арестована в 1949 по так наз. "Ленинградскому делу", приговорена к 10 годам ИТЛ. С 1950 по 1954 о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тбывала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срок 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Минлаге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(Инта, Коми АССР). Освобождена 05.10.1954 по амнистии, вернулась в Ленинград. Научно-информационный центр "Мемориал" (Санкт-Петербург).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Фотофиксация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05.02.2012.)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837E-283C-4DCF-9A51-59EC595ECA3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Поздравительная телеграмма к возвращению С.М. Фирсовой из </a:t>
            </a:r>
            <a:r>
              <a:rPr lang="ru-RU" dirty="0" err="1" smtClean="0"/>
              <a:t>Минлага</a:t>
            </a:r>
            <a:r>
              <a:rPr lang="ru-RU" dirty="0" smtClean="0"/>
              <a:t>. Датирована 15.10.1954, отправлена из Батуми в Ленинград. Отправитель - Фани Соломоновна </a:t>
            </a:r>
            <a:r>
              <a:rPr lang="ru-RU" dirty="0" err="1" smtClean="0"/>
              <a:t>Маркман-Радина</a:t>
            </a:r>
            <a:r>
              <a:rPr lang="ru-RU" dirty="0" smtClean="0"/>
              <a:t>, мать </a:t>
            </a:r>
            <a:r>
              <a:rPr lang="ru-RU" dirty="0" err="1" smtClean="0"/>
              <a:t>солагерницы</a:t>
            </a:r>
            <a:r>
              <a:rPr lang="ru-RU" dirty="0" smtClean="0"/>
              <a:t> С.М. Фирсовой - К.М. </a:t>
            </a:r>
            <a:r>
              <a:rPr lang="ru-RU" dirty="0" err="1" smtClean="0"/>
              <a:t>Маркман</a:t>
            </a:r>
            <a:r>
              <a:rPr lang="ru-RU" dirty="0" smtClean="0"/>
              <a:t>. Второй человек, подписавший телеграмму ("бабушка Ирочка"), неизвестен. Телеграмма отправлена на адрес М.Б. </a:t>
            </a:r>
            <a:r>
              <a:rPr lang="ru-RU" dirty="0" err="1" smtClean="0"/>
              <a:t>Прупис</a:t>
            </a:r>
            <a:r>
              <a:rPr lang="ru-RU" dirty="0" smtClean="0"/>
              <a:t>, матери С.М. Фирсовой. По свидетельству </a:t>
            </a:r>
            <a:r>
              <a:rPr lang="ru-RU" dirty="0" err="1" smtClean="0"/>
              <a:t>Коммунэллы</a:t>
            </a:r>
            <a:r>
              <a:rPr lang="ru-RU" dirty="0" smtClean="0"/>
              <a:t> </a:t>
            </a:r>
            <a:r>
              <a:rPr lang="ru-RU" dirty="0" err="1" smtClean="0"/>
              <a:t>Маркман</a:t>
            </a:r>
            <a:r>
              <a:rPr lang="ru-RU" dirty="0" smtClean="0"/>
              <a:t>, ее мать вела переписку с матерью Софьи Фирсовой во время пребывания их дочерей в </a:t>
            </a:r>
            <a:r>
              <a:rPr lang="ru-RU" dirty="0" err="1" smtClean="0"/>
              <a:t>Минлаге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Софья Михайловна Фирсова (</a:t>
            </a:r>
            <a:r>
              <a:rPr lang="ru-RU" dirty="0" err="1" smtClean="0"/>
              <a:t>урожд</a:t>
            </a:r>
            <a:r>
              <a:rPr lang="ru-RU" dirty="0" smtClean="0"/>
              <a:t>. </a:t>
            </a:r>
            <a:r>
              <a:rPr lang="ru-RU" dirty="0" err="1" smtClean="0"/>
              <a:t>Прупис</a:t>
            </a:r>
            <a:r>
              <a:rPr lang="ru-RU" dirty="0" smtClean="0"/>
              <a:t>; 1919-1999) - перед арестом </a:t>
            </a:r>
            <a:r>
              <a:rPr lang="ru-RU" dirty="0" err="1" smtClean="0"/>
              <a:t>предподаватель</a:t>
            </a:r>
            <a:r>
              <a:rPr lang="ru-RU" dirty="0" smtClean="0"/>
              <a:t> двух вузов: Ленинградского электротехнического института связи и ЛГУ, кандидат наук. Арестована 13.07.1949 по так называемому "Ленинградскому делу", обвинялась в "участии в троцкистско-сионистской организации ЛГУ". Во время ареста была на пятом месяце беременности. 17.11.1949 родила в тюрьме "Кресты" сына Андрея. Постановлением ОС НКВД приговорена по ст. 58-10 УК РСФСР к 10 годам ИТЛ. Срок отбывала в </a:t>
            </a:r>
            <a:r>
              <a:rPr lang="ru-RU" dirty="0" err="1" smtClean="0"/>
              <a:t>Минлаге</a:t>
            </a:r>
            <a:r>
              <a:rPr lang="ru-RU" dirty="0" smtClean="0"/>
              <a:t> с 1950 по 1954. Освобождена 05.10.1954 по амнистии с сокращением срока до 5 лет. После смерти С.М. Фирсовой в 1999 ее сын А.Н. Фирсов передал архив матери Л.Л. </a:t>
            </a:r>
            <a:r>
              <a:rPr lang="ru-RU" dirty="0" err="1" smtClean="0"/>
              <a:t>Эльяшовой</a:t>
            </a:r>
            <a:r>
              <a:rPr lang="ru-RU" dirty="0" smtClean="0"/>
              <a:t>, подруге и коллеге С.М. Фирсовой. В 2012 Л.Л. </a:t>
            </a:r>
            <a:r>
              <a:rPr lang="ru-RU" dirty="0" err="1" smtClean="0"/>
              <a:t>Эльяшова</a:t>
            </a:r>
            <a:r>
              <a:rPr lang="ru-RU" dirty="0" smtClean="0"/>
              <a:t> передала документ в Научно-информационный центр "Мемориал" (Санкт-Петербург). (</a:t>
            </a:r>
            <a:r>
              <a:rPr lang="ru-RU" dirty="0" err="1" smtClean="0"/>
              <a:t>Фотофиксация</a:t>
            </a:r>
            <a:r>
              <a:rPr lang="ru-RU" dirty="0" smtClean="0"/>
              <a:t> 05.02.2012).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837E-283C-4DCF-9A51-59EC595ECA3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Софья Михайловна Фирсова. 1955, Ленинград. Фотография. С.М. Фирсова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урожд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Прупис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1919-1999) - перед арестом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предподаватель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двух вузов: Ленинградского электротехнического института связи и ЛГУ, кандидат наук. Арестована 13.07.1949 по так называемому "Ленинградскому делу", обвинялась в "участии в троцкистско-сионистской организации ЛГУ". Во время ареста была на пятом месяце беременности. Под следствием первоначально находилась в тюрьме на ул.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Воинова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(Шпалерной), затем переведена в Кресты, где 17.11.1949 родила сына Андрея. Постановлением ОС НКВД приговорена по ст. 58-10 УК РСФСР к 10 годам ИТЛ. Срок отбывала 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Минлаге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1950 по 1954. Освобождена 05.10.1954 по амнистии с сокращением срока до 5 лет. Вернувшись в Ленинград, не имела возможности продолжить научную и преподавательскую деятельность. До 1956 работала экономистом в артели "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Ленфотохудожник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затем восстановлена в преподавательской должности в ЛЭИС. Фотография хранилась в семейном архиве. После смерти С.М. Фирсовой в 1999 ее сын А.Н. Фирсов передал архив матери Л.Л.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Эльяшовой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подруге и коллеге С.М. Фирсовой. В 2012 Л.Л.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Эльяшова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передала фотографию в Научно-информационный центр "Мемориал" (Санкт-Петербург).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837E-283C-4DCF-9A51-59EC595ECA3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841C-C5F8-4919-9B17-1851D37A6E4D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3598-F690-4A86-89F2-B4C3211AC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841C-C5F8-4919-9B17-1851D37A6E4D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3598-F690-4A86-89F2-B4C3211AC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841C-C5F8-4919-9B17-1851D37A6E4D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3598-F690-4A86-89F2-B4C3211AC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841C-C5F8-4919-9B17-1851D37A6E4D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3598-F690-4A86-89F2-B4C3211AC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841C-C5F8-4919-9B17-1851D37A6E4D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3598-F690-4A86-89F2-B4C3211AC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841C-C5F8-4919-9B17-1851D37A6E4D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3598-F690-4A86-89F2-B4C3211AC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841C-C5F8-4919-9B17-1851D37A6E4D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3598-F690-4A86-89F2-B4C3211AC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841C-C5F8-4919-9B17-1851D37A6E4D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3598-F690-4A86-89F2-B4C3211AC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841C-C5F8-4919-9B17-1851D37A6E4D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3598-F690-4A86-89F2-B4C3211AC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841C-C5F8-4919-9B17-1851D37A6E4D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3598-F690-4A86-89F2-B4C3211AC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841C-C5F8-4919-9B17-1851D37A6E4D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3598-F690-4A86-89F2-B4C3211AC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9841C-C5F8-4919-9B17-1851D37A6E4D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53598-F690-4A86-89F2-B4C3211AC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showObject.do?object=59881076&amp;language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lagmuseum.org/showObject.do?object=51185348&amp;language=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gulagmuseum.org/showObject.do?object=61970802&amp;language=1" TargetMode="Externa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showObject.do?object=61975284&amp;language=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gulagmuseum.org/showObject.do?object=1807004&amp;language=1" TargetMode="Externa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showObject.do?object=49675157&amp;language=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showObject.do?object=11739761&amp;language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showObject.do?object=53770244&amp;language=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showObject.do?object=53770244&amp;language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showObject.do?object=54632743&amp;language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showObject.do?object=29876395&amp;language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lagmuseum.org/showObject.do?object=62164638&amp;language=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showObject.do?object=59891235&amp;language=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ulagmuseum.org/showObject.do?object=59876793&amp;language=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lagmuseum.org/getImage.do?object=59895103&amp;original=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Реабилитация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</p:spPr>
        <p:txBody>
          <a:bodyPr>
            <a:noAutofit/>
          </a:bodyPr>
          <a:lstStyle/>
          <a:p>
            <a:r>
              <a:rPr lang="ru-RU" sz="2200" dirty="0"/>
              <a:t>Поздравительная телеграмма к возвращению С.М. Фирсовой из </a:t>
            </a:r>
            <a:r>
              <a:rPr lang="ru-RU" sz="2200" dirty="0" err="1"/>
              <a:t>Минлага</a:t>
            </a:r>
            <a:r>
              <a:rPr lang="ru-RU" sz="2200" dirty="0"/>
              <a:t>. </a:t>
            </a:r>
            <a:r>
              <a:rPr lang="ru-RU" sz="2200" dirty="0" smtClean="0"/>
              <a:t>15.10.1954 г. </a:t>
            </a:r>
            <a:r>
              <a:rPr lang="ru-RU" sz="2200" dirty="0"/>
              <a:t>отправлена из Батуми в </a:t>
            </a:r>
            <a:r>
              <a:rPr lang="ru-RU" sz="2200" dirty="0" smtClean="0"/>
              <a:t>Ленинград матерью </a:t>
            </a:r>
            <a:r>
              <a:rPr lang="ru-RU" sz="2200" dirty="0" err="1"/>
              <a:t>солагерницы</a:t>
            </a:r>
            <a:r>
              <a:rPr lang="ru-RU" sz="2200" dirty="0"/>
              <a:t> С.М. Фирсовой - К.М. </a:t>
            </a:r>
            <a:r>
              <a:rPr lang="ru-RU" sz="2200" dirty="0" err="1"/>
              <a:t>Маркман</a:t>
            </a:r>
            <a:r>
              <a:rPr lang="ru-RU" sz="2200" dirty="0"/>
              <a:t>. 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Хранится </a:t>
            </a:r>
            <a:r>
              <a:rPr lang="ru-RU" sz="2200" dirty="0"/>
              <a:t>в Научно-информационном центре "Мемориал"</a:t>
            </a:r>
          </a:p>
        </p:txBody>
      </p:sp>
      <p:pic>
        <p:nvPicPr>
          <p:cNvPr id="18434" name="Picture 2" descr="http://www.gulagmuseum.org/getImage.do?object=59885303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8536988" cy="51435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http://www.gulagmuseum.org/showObject.do?object=59881076&amp;language=1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2643182"/>
            <a:ext cx="4786314" cy="128587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Софья </a:t>
            </a:r>
            <a:r>
              <a:rPr lang="ru-RU" sz="2800" dirty="0"/>
              <a:t>Михайловна Фирсова. </a:t>
            </a:r>
            <a:r>
              <a:rPr lang="ru-RU" sz="2800" dirty="0" smtClean="0"/>
              <a:t>1954, </a:t>
            </a:r>
            <a:r>
              <a:rPr lang="ru-RU" sz="2800" dirty="0"/>
              <a:t>Ленинград.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С.М</a:t>
            </a:r>
            <a:r>
              <a:rPr lang="ru-RU" sz="2000" dirty="0"/>
              <a:t>. Фирсова (1919-1999), </a:t>
            </a:r>
            <a:r>
              <a:rPr lang="ru-RU" sz="2000" dirty="0" smtClean="0"/>
              <a:t>преподаватель </a:t>
            </a:r>
            <a:r>
              <a:rPr lang="ru-RU" sz="2000" dirty="0"/>
              <a:t>ленинградских вузов, </a:t>
            </a:r>
            <a:r>
              <a:rPr lang="ru-RU" sz="2000" dirty="0" smtClean="0"/>
              <a:t>арестована </a:t>
            </a:r>
            <a:r>
              <a:rPr lang="ru-RU" sz="2000" dirty="0"/>
              <a:t>13.07.1949 по так наз. "Ленинградскому делу", приговорена к 10 годам ИТЛ, с 1950 по 1954 отбывала срок в </a:t>
            </a:r>
            <a:r>
              <a:rPr lang="ru-RU" sz="2000" dirty="0" err="1"/>
              <a:t>Минлаге</a:t>
            </a:r>
            <a:r>
              <a:rPr lang="ru-RU" sz="2000" dirty="0"/>
              <a:t> (Инта, Коми АССР).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Вернувшись </a:t>
            </a:r>
            <a:r>
              <a:rPr lang="ru-RU" sz="2000" dirty="0"/>
              <a:t>в 1954 в Ленинград, не имела возможности продолжить научную и преподавательскую деятельность. До 1956 работала экономистом в артели "</a:t>
            </a:r>
            <a:r>
              <a:rPr lang="ru-RU" sz="2000" dirty="0" err="1"/>
              <a:t>Ленфотохудожник</a:t>
            </a:r>
            <a:r>
              <a:rPr lang="ru-RU" sz="2000" dirty="0"/>
              <a:t>", затем восстановлена в преподавательской должности в ЛЭИС.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Фотография </a:t>
            </a:r>
            <a:r>
              <a:rPr lang="ru-RU" sz="2000" dirty="0"/>
              <a:t>хранится в Научно-информационном центре "Мемориал"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6211669"/>
            <a:ext cx="4786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http://www.gulagmuseum.org/showObject.do?object=51185348&amp;language=1</a:t>
            </a:r>
            <a:endParaRPr lang="ru-RU" dirty="0"/>
          </a:p>
        </p:txBody>
      </p:sp>
      <p:pic>
        <p:nvPicPr>
          <p:cNvPr id="9218" name="Picture 2" descr="http://www.gulagmuseum.org/getImage.do?object=51185348&amp;original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4335020" cy="6215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7950" y="1285860"/>
            <a:ext cx="2786050" cy="1143000"/>
          </a:xfrm>
        </p:spPr>
        <p:txBody>
          <a:bodyPr>
            <a:noAutofit/>
          </a:bodyPr>
          <a:lstStyle/>
          <a:p>
            <a:r>
              <a:rPr lang="ru-RU" sz="2200" dirty="0" smtClean="0"/>
              <a:t>Черновик письма С.М. Фирсовой в адрес делегатов XX съезда КПСС. Ленинград, 1956. Стр. </a:t>
            </a:r>
            <a:r>
              <a:rPr lang="ru-RU" sz="2200" dirty="0" smtClean="0"/>
              <a:t>1-2. </a:t>
            </a:r>
            <a:r>
              <a:rPr lang="ru-RU" sz="2200" dirty="0" smtClean="0"/>
              <a:t>Научно-информационный центр "Мемориал" (Санкт-Петербург). </a:t>
            </a:r>
            <a:endParaRPr lang="ru-RU" sz="2200" dirty="0"/>
          </a:p>
        </p:txBody>
      </p:sp>
      <p:pic>
        <p:nvPicPr>
          <p:cNvPr id="37890" name="Picture 2" descr="http://www.gulagmuseum.org/getImage.do?object=61972002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71802" cy="6902926"/>
          </a:xfrm>
          <a:prstGeom prst="rect">
            <a:avLst/>
          </a:prstGeom>
          <a:noFill/>
        </p:spPr>
      </p:pic>
      <p:pic>
        <p:nvPicPr>
          <p:cNvPr id="37892" name="Picture 4" descr="http://www.gulagmuseum.org/getImage.do?object=61972137&amp;original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9" y="0"/>
            <a:ext cx="3008948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215074" y="5934670"/>
            <a:ext cx="29289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http://www.gulagmuseum.org/showObject.do?object=61970802&amp;language=1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2200" dirty="0"/>
              <a:t>Приглашение С.М. Фирсовой на встречу сотрудников и выпускников экономического факультета ЛГУ. Март 1989, Ленинград. 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000" dirty="0" smtClean="0"/>
              <a:t>Хранится </a:t>
            </a:r>
            <a:r>
              <a:rPr lang="ru-RU" sz="2000" dirty="0"/>
              <a:t>в Научно-информационном центре "Мемориал" (Санкт-Петербург)</a:t>
            </a:r>
            <a:endParaRPr lang="ru-RU" sz="2200" dirty="0"/>
          </a:p>
        </p:txBody>
      </p:sp>
      <p:pic>
        <p:nvPicPr>
          <p:cNvPr id="20482" name="Picture 2" descr="http://www.gulagmuseum.org/getImage.do?object=61975544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00174"/>
            <a:ext cx="7620000" cy="49053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http://www.gulagmuseum.org/showObject.do?object=61975284&amp;language=1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</p:spPr>
        <p:txBody>
          <a:bodyPr>
            <a:noAutofit/>
          </a:bodyPr>
          <a:lstStyle/>
          <a:p>
            <a:r>
              <a:rPr lang="ru-RU" sz="2200" dirty="0"/>
              <a:t>Ватник с номером "Е-662". Принадлежал </a:t>
            </a:r>
            <a:r>
              <a:rPr lang="ru-RU" sz="2200" dirty="0" err="1"/>
              <a:t>Ионасу</a:t>
            </a:r>
            <a:r>
              <a:rPr lang="ru-RU" sz="2200" dirty="0"/>
              <a:t> </a:t>
            </a:r>
            <a:r>
              <a:rPr lang="ru-RU" sz="2200" dirty="0" err="1" smtClean="0"/>
              <a:t>Данта</a:t>
            </a:r>
            <a:r>
              <a:rPr lang="ru-RU" sz="2200" dirty="0" smtClean="0"/>
              <a:t>, </a:t>
            </a:r>
            <a:r>
              <a:rPr lang="ru-RU" sz="2200" dirty="0"/>
              <a:t>в 1951-1954 политзаключенному одного из </a:t>
            </a:r>
            <a:r>
              <a:rPr lang="ru-RU" sz="2200" dirty="0" err="1"/>
              <a:t>лаготделений</a:t>
            </a:r>
            <a:r>
              <a:rPr lang="ru-RU" sz="2200" dirty="0"/>
              <a:t> </a:t>
            </a:r>
            <a:r>
              <a:rPr lang="ru-RU" sz="2200" dirty="0" err="1"/>
              <a:t>Сиблага</a:t>
            </a:r>
            <a:r>
              <a:rPr lang="ru-RU" sz="2200" dirty="0"/>
              <a:t> (Томская область</a:t>
            </a:r>
            <a:r>
              <a:rPr lang="ru-RU" sz="2200" dirty="0" smtClean="0"/>
              <a:t>). Вернулся в ватнике (споров номер) в Литву в 1958</a:t>
            </a:r>
            <a:br>
              <a:rPr lang="ru-RU" sz="2200" dirty="0" smtClean="0"/>
            </a:br>
            <a:r>
              <a:rPr lang="ru-RU" sz="2200" dirty="0" err="1" smtClean="0"/>
              <a:t>Шауляйский</a:t>
            </a:r>
            <a:r>
              <a:rPr lang="ru-RU" sz="2200" dirty="0" smtClean="0"/>
              <a:t> музей "</a:t>
            </a:r>
            <a:r>
              <a:rPr lang="ru-RU" sz="2200" dirty="0" err="1" smtClean="0"/>
              <a:t>Аушрос</a:t>
            </a:r>
            <a:r>
              <a:rPr lang="ru-RU" sz="2200" dirty="0"/>
              <a:t>"</a:t>
            </a:r>
          </a:p>
        </p:txBody>
      </p:sp>
      <p:pic>
        <p:nvPicPr>
          <p:cNvPr id="48130" name="Picture 2" descr="http://www.gulagmuseum.org/getImage.do?object=1807032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736"/>
            <a:ext cx="3786182" cy="5065126"/>
          </a:xfrm>
          <a:prstGeom prst="rect">
            <a:avLst/>
          </a:prstGeom>
          <a:noFill/>
        </p:spPr>
      </p:pic>
      <p:pic>
        <p:nvPicPr>
          <p:cNvPr id="48132" name="Picture 4" descr="http://www.gulagmuseum.org/getImage.do?object=38533719&amp;original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428736"/>
            <a:ext cx="3861135" cy="50720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5"/>
              </a:rPr>
              <a:t>http://www.gulagmuseum.org/showObject.do?object=1807004&amp;language=1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928670"/>
            <a:ext cx="3643306" cy="1143000"/>
          </a:xfrm>
        </p:spPr>
        <p:txBody>
          <a:bodyPr>
            <a:noAutofit/>
          </a:bodyPr>
          <a:lstStyle/>
          <a:p>
            <a:pPr algn="l"/>
            <a:r>
              <a:rPr lang="ru-RU" sz="2200" dirty="0"/>
              <a:t>Г.Д. Лавров.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"</a:t>
            </a:r>
            <a:r>
              <a:rPr lang="ru-RU" sz="2200" dirty="0"/>
              <a:t>Сироты режима". Гипс. Слепок с мраморного оригинала.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1962</a:t>
            </a:r>
            <a:r>
              <a:rPr lang="ru-RU" sz="2200" dirty="0"/>
              <a:t>, Москва</a:t>
            </a:r>
          </a:p>
        </p:txBody>
      </p:sp>
      <p:pic>
        <p:nvPicPr>
          <p:cNvPr id="17410" name="Picture 2" descr="http://www.gulagmuseum.org/getImage.do?object=49695122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29256" cy="687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428604"/>
            <a:ext cx="3186106" cy="1143000"/>
          </a:xfrm>
        </p:spPr>
        <p:txBody>
          <a:bodyPr>
            <a:noAutofit/>
          </a:bodyPr>
          <a:lstStyle/>
          <a:p>
            <a:r>
              <a:rPr lang="ru-RU" sz="2200" dirty="0" smtClean="0"/>
              <a:t>Георгий Дмитриевич Лавров (1895-1991</a:t>
            </a:r>
            <a:r>
              <a:rPr lang="ru-RU" sz="2200" dirty="0" smtClean="0"/>
              <a:t>).</a:t>
            </a:r>
            <a:br>
              <a:rPr lang="ru-RU" sz="2200" dirty="0" smtClean="0"/>
            </a:br>
            <a:r>
              <a:rPr lang="ru-RU" sz="2200" dirty="0" smtClean="0"/>
              <a:t> Государственный музей истории </a:t>
            </a:r>
            <a:r>
              <a:rPr lang="ru-RU" sz="2200" dirty="0" err="1" smtClean="0"/>
              <a:t>ГУЛАГа</a:t>
            </a:r>
            <a:r>
              <a:rPr lang="ru-RU" sz="2200" dirty="0" smtClean="0"/>
              <a:t> (Москва). </a:t>
            </a:r>
            <a:endParaRPr lang="ru-RU" sz="2200" dirty="0"/>
          </a:p>
        </p:txBody>
      </p:sp>
      <p:pic>
        <p:nvPicPr>
          <p:cNvPr id="45058" name="Picture 2" descr="http://www.gulagmuseum.org/getImage.do?object=49675157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340668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57818" y="5934670"/>
            <a:ext cx="37861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http://www.gulagmuseum.org/showObject.do?object=49675157&amp;language=1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642918"/>
            <a:ext cx="4143404" cy="114300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"Реабилитированный". Автопортрет Н.И. Гетмана. 1978. Холст, масло. В полотно вклеена подлинная справка о реабилитации</a:t>
            </a:r>
            <a:r>
              <a:rPr lang="ru-RU" sz="2200" dirty="0" smtClean="0"/>
              <a:t>. </a:t>
            </a:r>
            <a:r>
              <a:rPr lang="ru-RU" sz="2200" dirty="0" smtClean="0"/>
              <a:t>Государственный музей истории Гулага (Москва). </a:t>
            </a:r>
            <a:endParaRPr lang="ru-RU" sz="2200" dirty="0"/>
          </a:p>
        </p:txBody>
      </p:sp>
      <p:pic>
        <p:nvPicPr>
          <p:cNvPr id="39938" name="Picture 2" descr="http://www.gulagmuseum.org/getImage.do?object=11739789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6742"/>
            <a:ext cx="4643438" cy="690474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14876" y="6211669"/>
            <a:ext cx="4429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http://www.gulagmuseum.org/showObject.do?object=11739761&amp;language=1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57752" y="785794"/>
            <a:ext cx="3900486" cy="1143000"/>
          </a:xfrm>
        </p:spPr>
        <p:txBody>
          <a:bodyPr>
            <a:noAutofit/>
          </a:bodyPr>
          <a:lstStyle/>
          <a:p>
            <a:r>
              <a:rPr lang="ru-RU" sz="2400" dirty="0"/>
              <a:t>Регистрационный бланк члена ВКП(б) К.М. </a:t>
            </a:r>
            <a:r>
              <a:rPr lang="ru-RU" sz="2400" dirty="0" smtClean="0"/>
              <a:t>Петрова, сотрудника </a:t>
            </a:r>
            <a:r>
              <a:rPr lang="ru-RU" sz="2400" dirty="0"/>
              <a:t>ОГПУ-НКВД с 1921</a:t>
            </a:r>
            <a:r>
              <a:rPr lang="ru-RU" sz="2400" dirty="0" smtClean="0"/>
              <a:t>. (1939, Омск) </a:t>
            </a:r>
            <a:br>
              <a:rPr lang="ru-RU" sz="2400" dirty="0" smtClean="0"/>
            </a:br>
            <a:r>
              <a:rPr lang="ru-RU" sz="2400" dirty="0"/>
              <a:t> Омский государственный историко-краеведческий музей </a:t>
            </a:r>
          </a:p>
        </p:txBody>
      </p:sp>
      <p:pic>
        <p:nvPicPr>
          <p:cNvPr id="10242" name="Picture 2" descr="http://www.gulagmuseum.org/getImage.do?object=53775189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49165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86314" y="6211669"/>
            <a:ext cx="4357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http://www.gulagmuseum.org/showObject.do?object=53770244&amp;language=1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gulagmuseum.org/getImage.do?object=53775306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86314" cy="6911644"/>
          </a:xfrm>
          <a:prstGeom prst="rect">
            <a:avLst/>
          </a:prstGeom>
          <a:noFill/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4857752" y="785794"/>
            <a:ext cx="390048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Регистрационный бланк члена ВКП(б) К.М. Петрова, сотрудника ОГПУ-НКВД с 1921. (1939, Омск) </a:t>
            </a:r>
            <a:b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Омский государственный историко-краеведческий музей 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6211669"/>
            <a:ext cx="4357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http://www.gulagmuseum.org/showObject.do?object=53770244&amp;language=1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428604"/>
            <a:ext cx="4000496" cy="1143000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К.М. Петров в рабочем кабинете. Омское Управление НКВД. 1937, г. Омск. 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000" dirty="0"/>
              <a:t>Омский государственный историко-краеведческий музей 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15362" name="Picture 2" descr="http://www.gulagmuseum.org/getImage.do?object=54633395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014912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628" y="6211669"/>
            <a:ext cx="4143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http://www.gulagmuseum.org/showObject.do?object=54632743&amp;language=1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785794"/>
            <a:ext cx="3857620" cy="1143000"/>
          </a:xfrm>
        </p:spPr>
        <p:txBody>
          <a:bodyPr>
            <a:noAutofit/>
          </a:bodyPr>
          <a:lstStyle/>
          <a:p>
            <a:r>
              <a:rPr lang="ru-RU" sz="2200" dirty="0"/>
              <a:t>Справка об освобождении Адама Самойловича </a:t>
            </a:r>
            <a:r>
              <a:rPr lang="ru-RU" sz="2200" dirty="0" err="1"/>
              <a:t>Гросблата</a:t>
            </a:r>
            <a:r>
              <a:rPr lang="ru-RU" sz="2200" dirty="0"/>
              <a:t> (1897-1981). Выдана 20.08.1947 Управлением лагеря «АВ-5» (</a:t>
            </a:r>
            <a:r>
              <a:rPr lang="ru-RU" sz="2200" dirty="0" err="1"/>
              <a:t>Дальстрой</a:t>
            </a:r>
            <a:r>
              <a:rPr lang="ru-RU" sz="2200" dirty="0" smtClean="0"/>
              <a:t>).</a:t>
            </a:r>
            <a:br>
              <a:rPr lang="ru-RU" sz="2200" dirty="0" smtClean="0"/>
            </a:br>
            <a:r>
              <a:rPr lang="ru-RU" sz="2200" dirty="0"/>
              <a:t> Государственный Музей истории Гулага</a:t>
            </a:r>
          </a:p>
        </p:txBody>
      </p:sp>
      <p:pic>
        <p:nvPicPr>
          <p:cNvPr id="32770" name="Picture 2" descr="http://www.gulagmuseum.org/getImage.do?object=29878906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66482"/>
            <a:ext cx="5357818" cy="69244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57818" y="5934670"/>
            <a:ext cx="37861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http://www.gulagmuseum.org/showObject.do?object=29876395&amp;language=1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2200" dirty="0"/>
              <a:t>Софья Михайловна Фирсова с мужем, Н.Н. Фирсовым. Фотография. Ноябрь 1947, </a:t>
            </a:r>
            <a:r>
              <a:rPr lang="ru-RU" sz="2200" dirty="0" smtClean="0"/>
              <a:t>Ленинград</a:t>
            </a:r>
            <a:br>
              <a:rPr lang="ru-RU" sz="2200" dirty="0" smtClean="0"/>
            </a:br>
            <a:r>
              <a:rPr lang="ru-RU" sz="2200" dirty="0" smtClean="0"/>
              <a:t> Научно-информационный центр </a:t>
            </a:r>
            <a:r>
              <a:rPr lang="ru-RU" sz="2200" dirty="0"/>
              <a:t>"Мемориал" (Санкт-Петербург)</a:t>
            </a:r>
          </a:p>
        </p:txBody>
      </p:sp>
      <p:pic>
        <p:nvPicPr>
          <p:cNvPr id="28674" name="Picture 2" descr="http://www.gulagmuseum.org/getImage.do?object=62164821&amp;original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00174"/>
            <a:ext cx="7000924" cy="466436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http://www.gulagmuseum.org/showObject.do?object=62164638&amp;language=1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1214422"/>
            <a:ext cx="3043230" cy="1143000"/>
          </a:xfrm>
        </p:spPr>
        <p:txBody>
          <a:bodyPr>
            <a:noAutofit/>
          </a:bodyPr>
          <a:lstStyle/>
          <a:p>
            <a:r>
              <a:rPr lang="ru-RU" sz="2200" dirty="0" smtClean="0"/>
              <a:t>Список продуктов, переданных С.М. Фирсовой во внутреннюю тюрьму МГБ. Ленинград, 30.09.1949. Научно-информационный центр "Мемориал" (Санкт-Петербург). </a:t>
            </a:r>
            <a:endParaRPr lang="ru-RU" sz="2200" dirty="0"/>
          </a:p>
        </p:txBody>
      </p:sp>
      <p:pic>
        <p:nvPicPr>
          <p:cNvPr id="1026" name="Picture 2" descr="http://www.gulagmuseum.org/getImage.do?object=59893519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31808"/>
            <a:ext cx="5572132" cy="68898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500694" y="5934670"/>
            <a:ext cx="36433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http://www.gulagmuseum.org/showObject.do?object=59891235&amp;language=1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3200" dirty="0"/>
              <a:t>Телеграмма С.М. Фирсовой о возвращении из </a:t>
            </a:r>
            <a:r>
              <a:rPr lang="ru-RU" sz="3200" dirty="0" err="1"/>
              <a:t>Минлага</a:t>
            </a:r>
            <a:r>
              <a:rPr lang="ru-RU" sz="3200" dirty="0"/>
              <a:t>. 09.10.1954, Инта</a:t>
            </a:r>
          </a:p>
        </p:txBody>
      </p:sp>
      <p:pic>
        <p:nvPicPr>
          <p:cNvPr id="12290" name="Picture 2" descr="http://www.gulagmuseum.org/getImage.do?object=59763933&amp;origina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142984"/>
            <a:ext cx="7332124" cy="52149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http://www.gulagmuseum.org/showObject.do?object=59876793&amp;language=1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Телеграмма С.М. Фирсовой о прибытии в Ленинград из </a:t>
            </a:r>
            <a:r>
              <a:rPr lang="ru-RU" sz="2200" dirty="0" err="1" smtClean="0"/>
              <a:t>Минлага</a:t>
            </a:r>
            <a:r>
              <a:rPr lang="ru-RU" sz="2200" dirty="0" smtClean="0"/>
              <a:t>. 11.10.1954</a:t>
            </a: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www.gulagmuseum.org/getImage.do?object=59895103&amp;original=1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1986" name="Picture 2" descr="http://www.gulagmuseum.org/getImage.do?object=59895103&amp;original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857364"/>
            <a:ext cx="6143668" cy="4484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3224</Words>
  <Application>Microsoft Office PowerPoint</Application>
  <PresentationFormat>Экран (4:3)</PresentationFormat>
  <Paragraphs>70</Paragraphs>
  <Slides>17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Реабилитация</vt:lpstr>
      <vt:lpstr>Регистрационный бланк члена ВКП(б) К.М. Петрова, сотрудника ОГПУ-НКВД с 1921. (1939, Омск)   Омский государственный историко-краеведческий музей </vt:lpstr>
      <vt:lpstr>Слайд 3</vt:lpstr>
      <vt:lpstr>К.М. Петров в рабочем кабинете. Омское Управление НКВД. 1937, г. Омск.  Омский государственный историко-краеведческий музей  </vt:lpstr>
      <vt:lpstr>Справка об освобождении Адама Самойловича Гросблата (1897-1981). Выдана 20.08.1947 Управлением лагеря «АВ-5» (Дальстрой).  Государственный Музей истории Гулага</vt:lpstr>
      <vt:lpstr>Софья Михайловна Фирсова с мужем, Н.Н. Фирсовым. Фотография. Ноябрь 1947, Ленинград  Научно-информационный центр "Мемориал" (Санкт-Петербург)</vt:lpstr>
      <vt:lpstr>Список продуктов, переданных С.М. Фирсовой во внутреннюю тюрьму МГБ. Ленинград, 30.09.1949. Научно-информационный центр "Мемориал" (Санкт-Петербург). </vt:lpstr>
      <vt:lpstr>Телеграмма С.М. Фирсовой о возвращении из Минлага. 09.10.1954, Инта</vt:lpstr>
      <vt:lpstr>Телеграмма С.М. Фирсовой о прибытии в Ленинград из Минлага. 11.10.1954</vt:lpstr>
      <vt:lpstr>Поздравительная телеграмма к возвращению С.М. Фирсовой из Минлага. 15.10.1954 г. отправлена из Батуми в Ленинград матерью солагерницы С.М. Фирсовой - К.М. Маркман.  Хранится в Научно-информационном центре "Мемориал"</vt:lpstr>
      <vt:lpstr>Софья Михайловна Фирсова. 1954, Ленинград.   С.М. Фирсова (1919-1999), преподаватель ленинградских вузов, арестована 13.07.1949 по так наз. "Ленинградскому делу", приговорена к 10 годам ИТЛ, с 1950 по 1954 отбывала срок в Минлаге (Инта, Коми АССР).   Вернувшись в 1954 в Ленинград, не имела возможности продолжить научную и преподавательскую деятельность. До 1956 работала экономистом в артели "Ленфотохудожник", затем восстановлена в преподавательской должности в ЛЭИС.   Фотография хранится в Научно-информационном центре "Мемориал"</vt:lpstr>
      <vt:lpstr>Черновик письма С.М. Фирсовой в адрес делегатов XX съезда КПСС. Ленинград, 1956. Стр. 1-2. Научно-информационный центр "Мемориал" (Санкт-Петербург). </vt:lpstr>
      <vt:lpstr>Приглашение С.М. Фирсовой на встречу сотрудников и выпускников экономического факультета ЛГУ. Март 1989, Ленинград.  Хранится в Научно-информационном центре "Мемориал" (Санкт-Петербург)</vt:lpstr>
      <vt:lpstr>Ватник с номером "Е-662". Принадлежал Ионасу Данта, в 1951-1954 политзаключенному одного из лаготделений Сиблага (Томская область). Вернулся в ватнике (споров номер) в Литву в 1958 Шауляйский музей "Аушрос"</vt:lpstr>
      <vt:lpstr>Г.Д. Лавров.  "Сироты режима". Гипс. Слепок с мраморного оригинала.  1962, Москва</vt:lpstr>
      <vt:lpstr>Георгий Дмитриевич Лавров (1895-1991).  Государственный музей истории ГУЛАГа (Москва). </vt:lpstr>
      <vt:lpstr>"Реабилитированный". Автопортрет Н.И. Гетмана. 1978. Холст, масло. В полотно вклеена подлинная справка о реабилитации. Государственный музей истории Гулага (Москва). 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Реабилитация</dc:title>
  <dc:creator>DNA7 X86</dc:creator>
  <cp:lastModifiedBy>DNA7 X86</cp:lastModifiedBy>
  <cp:revision>3</cp:revision>
  <dcterms:created xsi:type="dcterms:W3CDTF">2012-12-06T03:59:22Z</dcterms:created>
  <dcterms:modified xsi:type="dcterms:W3CDTF">2012-12-07T05:28:09Z</dcterms:modified>
</cp:coreProperties>
</file>