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1" r:id="rId4"/>
    <p:sldId id="260" r:id="rId5"/>
    <p:sldId id="259" r:id="rId6"/>
    <p:sldId id="258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084" autoAdjust="0"/>
  </p:normalViewPr>
  <p:slideViewPr>
    <p:cSldViewPr>
      <p:cViewPr>
        <p:scale>
          <a:sx n="75" d="100"/>
          <a:sy n="75" d="100"/>
        </p:scale>
        <p:origin x="-930" y="-444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157FC2-7CBE-464F-97C8-C261C809E264}" type="datetimeFigureOut">
              <a:rPr lang="ru-RU" smtClean="0"/>
              <a:pPr/>
              <a:t>07.12.2012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19CC24-563D-491E-9248-DC1D23AFA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Чесменская военная богадельня (инвалидный дом) была открыта в 1836 в перестроенном для этих целей путевом Чесменском дворце (1774-77, арх. Ю.М.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Фельтен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 К основному объему были пристроены три двухэтажных флигеля (позже надстроены до четырех этажей). Автор проекта перестройки арх. А.Е.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Штауберт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В 1919 инвалидный дом полностью расформирован, и здесь был организован первый в Советской России лагерь принудительных работ (существовал до ноября 1922), а в здании Чесменской церкви (1777-80, арх. Ю.М.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Фельтен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- тюремный лазарет. В 1930-е в быв. Чесменском дворце размещался Автодорожный институт, а с 1947 - Институт авиационного приборостроения (ныне - Университет аэрокосмического приборостроения). Чесменская церковь в 1991 возвращена верующим.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9CC24-563D-491E-9248-DC1D23AFA96C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Автопортрет Николая Евгеньевича Лансере (1879-1942) сделан в 03.10.1920 в тюрьме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ДонЧК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(Ростов-на-Дону), во время его первого ареста (камера № 2 в левом флигеле). Неизвестно, был ли рисунок передан Н.Е. Лансере (легально или нелегально) из тюрьмы жене Е.К. Лансере или он сам его вынес при освобождении. Этот рисунок, как и другие тюремные рисунки, хранился в семье. В феврале 1993 дочь художника Наталья Николаевна Лансере (1910-1998) передала в НИЦ "Мемориал" (СПб.) рисунки и записки отца, связанные с его арестами и тюремными заключениями.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Научно-информационный центр "Мемориал" (Санкт-Петербург).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9CC24-563D-491E-9248-DC1D23AFA96C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dirty="0" smtClean="0"/>
              <a:t>Герасим </a:t>
            </a:r>
            <a:r>
              <a:rPr lang="ru-RU" sz="1200" dirty="0" err="1" smtClean="0"/>
              <a:t>Чунихин</a:t>
            </a:r>
            <a:r>
              <a:rPr lang="ru-RU" sz="1200" dirty="0" smtClean="0"/>
              <a:t>, крестьянин </a:t>
            </a:r>
            <a:r>
              <a:rPr lang="ru-RU" sz="1200" dirty="0" err="1" smtClean="0"/>
              <a:t>с.Новотравное</a:t>
            </a:r>
            <a:r>
              <a:rPr lang="ru-RU" sz="1200" dirty="0" smtClean="0"/>
              <a:t> </a:t>
            </a:r>
            <a:r>
              <a:rPr lang="ru-RU" sz="1200" dirty="0" err="1" smtClean="0"/>
              <a:t>Ишимского</a:t>
            </a:r>
            <a:r>
              <a:rPr lang="ru-RU" sz="1200" dirty="0" smtClean="0"/>
              <a:t> уезда. Арестован в 1921, дальнейшая судьба неизвестна. Фото около 1914</a:t>
            </a:r>
            <a:br>
              <a:rPr lang="ru-RU" sz="1200" dirty="0" smtClean="0"/>
            </a:br>
            <a:r>
              <a:rPr lang="ru-RU" sz="1200" dirty="0" err="1" smtClean="0"/>
              <a:t>Ишимский</a:t>
            </a:r>
            <a:r>
              <a:rPr lang="ru-RU" sz="1200" dirty="0" smtClean="0"/>
              <a:t> историко-краеведческий музей</a:t>
            </a:r>
          </a:p>
          <a:p>
            <a:endParaRPr lang="ru-RU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0" dirty="0" smtClean="0"/>
              <a:t>Д.В.Шаронов. Фото 1935. Даниил Васильевич Шаронов (1887–1942), участник Гражданской войны, командир 1-го </a:t>
            </a:r>
            <a:r>
              <a:rPr lang="ru-RU" b="0" dirty="0" err="1" smtClean="0"/>
              <a:t>Ишимского</a:t>
            </a:r>
            <a:r>
              <a:rPr lang="ru-RU" b="0" dirty="0" smtClean="0"/>
              <a:t> Красногвардейского отряда, командир 1-го Сибирского полка 1-й Сибирской Красной Армии. В 1921 участвовал в подавлении </a:t>
            </a:r>
            <a:r>
              <a:rPr lang="ru-RU" b="0" dirty="0" err="1" smtClean="0"/>
              <a:t>Ишимского</a:t>
            </a:r>
            <a:r>
              <a:rPr lang="ru-RU" b="0" dirty="0" smtClean="0"/>
              <a:t> крестьянского восстания. </a:t>
            </a:r>
            <a:endParaRPr lang="ru-RU" dirty="0" smtClean="0"/>
          </a:p>
          <a:p>
            <a:r>
              <a:rPr lang="ru-RU" b="0" dirty="0" smtClean="0"/>
              <a:t>После демобилизации (с 1931) начальник строительного отдела </a:t>
            </a:r>
            <a:r>
              <a:rPr lang="ru-RU" b="0" dirty="0" err="1" smtClean="0"/>
              <a:t>Ишимского</a:t>
            </a:r>
            <a:r>
              <a:rPr lang="ru-RU" b="0" dirty="0" smtClean="0"/>
              <a:t> молочно-мясного треста совхозов. В 1935 арестован, освобожден за недоказанностью обвинения. Заведующий производством </a:t>
            </a:r>
            <a:r>
              <a:rPr lang="ru-RU" b="0" dirty="0" err="1" smtClean="0"/>
              <a:t>Ишимского</a:t>
            </a:r>
            <a:r>
              <a:rPr lang="ru-RU" b="0" dirty="0" smtClean="0"/>
              <a:t> химкомбината. Арестован 07.11.1936, приговорен 31.03.1937 к 7 годам лагерей. Погиб в 1942 в штрафном батальоне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err="1" smtClean="0"/>
              <a:t>Ишимский</a:t>
            </a:r>
            <a:r>
              <a:rPr lang="ru-RU" sz="1200" dirty="0" smtClean="0"/>
              <a:t> историко-краеведческий музей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9CC24-563D-491E-9248-DC1D23AFA96C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Борона. 1920-е. Такие бороны широко использовались восставшими крестьянами в качестве полевых оборонительных заграждений</a:t>
            </a:r>
          </a:p>
          <a:p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Ишимский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историко-краеведческий музей</a:t>
            </a:r>
            <a:endParaRPr lang="ru-RU" sz="1200" b="0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9CC24-563D-491E-9248-DC1D23AFA96C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Фотография группы личного состава Анжеро-Судженского отряда особого назначения сделана в 1922 в фотоателье, возможно, в Мариинске. Ни один из 12 человек, изображенных на фотографии, не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атрибутирован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Известно, что в 1921 отряд участвовал в подавлении крестьянского вооруженного выступления под предводительством П.К.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Лубкова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FBF70-EAC3-420F-8A36-9FBA7084A64E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48DD-E020-4412-A804-B82DFB6506D5}" type="datetimeFigureOut">
              <a:rPr lang="ru-RU" smtClean="0"/>
              <a:pPr/>
              <a:t>07.12.2012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9359B-B260-4F2F-8289-E012A35574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48DD-E020-4412-A804-B82DFB6506D5}" type="datetimeFigureOut">
              <a:rPr lang="ru-RU" smtClean="0"/>
              <a:pPr/>
              <a:t>07.12.2012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9359B-B260-4F2F-8289-E012A35574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48DD-E020-4412-A804-B82DFB6506D5}" type="datetimeFigureOut">
              <a:rPr lang="ru-RU" smtClean="0"/>
              <a:pPr/>
              <a:t>07.12.2012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9359B-B260-4F2F-8289-E012A35574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48DD-E020-4412-A804-B82DFB6506D5}" type="datetimeFigureOut">
              <a:rPr lang="ru-RU" smtClean="0"/>
              <a:pPr/>
              <a:t>07.12.2012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9359B-B260-4F2F-8289-E012A35574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48DD-E020-4412-A804-B82DFB6506D5}" type="datetimeFigureOut">
              <a:rPr lang="ru-RU" smtClean="0"/>
              <a:pPr/>
              <a:t>07.12.2012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9359B-B260-4F2F-8289-E012A35574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48DD-E020-4412-A804-B82DFB6506D5}" type="datetimeFigureOut">
              <a:rPr lang="ru-RU" smtClean="0"/>
              <a:pPr/>
              <a:t>07.12.2012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9359B-B260-4F2F-8289-E012A35574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48DD-E020-4412-A804-B82DFB6506D5}" type="datetimeFigureOut">
              <a:rPr lang="ru-RU" smtClean="0"/>
              <a:pPr/>
              <a:t>07.12.2012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9359B-B260-4F2F-8289-E012A35574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48DD-E020-4412-A804-B82DFB6506D5}" type="datetimeFigureOut">
              <a:rPr lang="ru-RU" smtClean="0"/>
              <a:pPr/>
              <a:t>07.12.2012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9359B-B260-4F2F-8289-E012A35574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48DD-E020-4412-A804-B82DFB6506D5}" type="datetimeFigureOut">
              <a:rPr lang="ru-RU" smtClean="0"/>
              <a:pPr/>
              <a:t>07.12.2012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9359B-B260-4F2F-8289-E012A35574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48DD-E020-4412-A804-B82DFB6506D5}" type="datetimeFigureOut">
              <a:rPr lang="ru-RU" smtClean="0"/>
              <a:pPr/>
              <a:t>07.12.2012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9359B-B260-4F2F-8289-E012A35574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48DD-E020-4412-A804-B82DFB6506D5}" type="datetimeFigureOut">
              <a:rPr lang="ru-RU" smtClean="0"/>
              <a:pPr/>
              <a:t>07.12.2012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9359B-B260-4F2F-8289-E012A35574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548DD-E020-4412-A804-B82DFB6506D5}" type="datetimeFigureOut">
              <a:rPr lang="ru-RU" smtClean="0"/>
              <a:pPr/>
              <a:t>07.12.2012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9359B-B260-4F2F-8289-E012A355745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gulagmuseum.org/showObject.do?object=435939&amp;language=1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gulagmuseum.org/showObject.do?object=256561&amp;language=1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ulagmuseum.org/showObject.do?object=1767488&amp;viewMode=D_10705&amp;link=1&amp;objectTypeName=museum&amp;language=1&amp;language=1&amp;page=1&amp;language=1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jpeg"/><Relationship Id="rId4" Type="http://schemas.openxmlformats.org/officeDocument/2006/relationships/hyperlink" Target="http://www.gulagmuseum.org/showObject.do?object=1767488&amp;viewMode=D_10705&amp;link=1&amp;objectTypeName=museum&amp;language=1&amp;language=1&amp;page=1&amp;language=1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gulagmuseum.org/showObject.do?object=1767488&amp;viewMode=D_10705&amp;link=1&amp;objectTypeName=museum&amp;language=1&amp;language=1&amp;page=1&amp;language=1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gulagmuseum.org/showObject.do?object=655884&amp;language=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Гражданская война</a:t>
            </a:r>
            <a:br>
              <a:rPr lang="ru-RU" dirty="0" smtClean="0"/>
            </a:br>
            <a:r>
              <a:rPr lang="ru-RU" dirty="0" smtClean="0"/>
              <a:t>Кризис 1921 года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1143000"/>
          </a:xfrm>
        </p:spPr>
        <p:txBody>
          <a:bodyPr>
            <a:normAutofit/>
          </a:bodyPr>
          <a:lstStyle/>
          <a:p>
            <a:r>
              <a:rPr lang="ru-RU" sz="2200" dirty="0" smtClean="0"/>
              <a:t>Чесменский дворец  (Санкт-Петербург, ул. Гастелло, д. 15) – первый </a:t>
            </a:r>
            <a:r>
              <a:rPr lang="ru-RU" sz="2200" dirty="0"/>
              <a:t>в Советской России лагерь принудительных работ </a:t>
            </a:r>
            <a:r>
              <a:rPr lang="ru-RU" sz="2200" dirty="0" smtClean="0"/>
              <a:t>(1919-1922</a:t>
            </a:r>
            <a:r>
              <a:rPr lang="ru-RU" sz="2200" dirty="0"/>
              <a:t>)</a:t>
            </a:r>
          </a:p>
        </p:txBody>
      </p:sp>
      <p:pic>
        <p:nvPicPr>
          <p:cNvPr id="10242" name="Picture 2" descr="http://www.gulagmuseum.org/getImage.do?object=2340149&amp;original=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28" y="1357298"/>
            <a:ext cx="6286544" cy="4714908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0" y="6211669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hlinkClick r:id="rId4"/>
              </a:rPr>
              <a:t>http://www.gulagmuseum.org/showObject.do?object=435939&amp;language=1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dirty="0"/>
              <a:t>Н.Е. Лансере. Автопортрет в камере тюрьмы </a:t>
            </a:r>
            <a:r>
              <a:rPr lang="ru-RU" sz="2200" dirty="0" err="1"/>
              <a:t>ДонЧК</a:t>
            </a:r>
            <a:r>
              <a:rPr lang="ru-RU" sz="2200" dirty="0"/>
              <a:t>. Рисунок, карандаш. 03.10.1920, </a:t>
            </a:r>
            <a:r>
              <a:rPr lang="ru-RU" sz="2200" dirty="0" smtClean="0"/>
              <a:t>Ростов-на-Дону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/>
              <a:t> Научно-информационный центр "Мемориал" (Санкт-Петербург)</a:t>
            </a:r>
          </a:p>
        </p:txBody>
      </p:sp>
      <p:pic>
        <p:nvPicPr>
          <p:cNvPr id="22530" name="Picture 2" descr="http://www.gulagmuseum.org/getImage.do?object=256593&amp;original=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2" y="1428736"/>
            <a:ext cx="5976926" cy="4662003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6357958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hlinkClick r:id="rId4"/>
              </a:rPr>
              <a:t>http://www.gulagmuseum.org/showObject.do?object=256561&amp;language=1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4810" y="274638"/>
            <a:ext cx="4471990" cy="1143000"/>
          </a:xfrm>
        </p:spPr>
        <p:txBody>
          <a:bodyPr>
            <a:noAutofit/>
          </a:bodyPr>
          <a:lstStyle/>
          <a:p>
            <a:r>
              <a:rPr lang="ru-RU" sz="2200" dirty="0"/>
              <a:t>Протокол допроса Д.В.Шаронова. 19.12.1919. </a:t>
            </a:r>
            <a:r>
              <a:rPr lang="ru-RU" sz="2200" dirty="0" smtClean="0"/>
              <a:t>Копия</a:t>
            </a:r>
            <a:br>
              <a:rPr lang="ru-RU" sz="2200" dirty="0" smtClean="0"/>
            </a:br>
            <a:r>
              <a:rPr lang="ru-RU" sz="2200" dirty="0" err="1"/>
              <a:t>Ишимский</a:t>
            </a:r>
            <a:r>
              <a:rPr lang="ru-RU" sz="2200" dirty="0"/>
              <a:t> историко-краеведческий </a:t>
            </a:r>
            <a:r>
              <a:rPr lang="ru-RU" sz="2200" dirty="0" smtClean="0"/>
              <a:t>музей</a:t>
            </a:r>
            <a:endParaRPr lang="ru-RU" sz="2200" dirty="0"/>
          </a:p>
        </p:txBody>
      </p:sp>
      <p:pic>
        <p:nvPicPr>
          <p:cNvPr id="21506" name="Picture 2" descr="http://www.gulagmuseum.org/getImage.do?object=1769097&amp;original=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4089082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214810" y="5657671"/>
            <a:ext cx="49291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http://www.gulagmuseum.org/showObject.do?object=1767488&amp;viewMode=D_10705&amp;link=1&amp;objectTypeName=museum&amp;language=1&amp;language=1&amp;page=1&amp;language=1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285860"/>
            <a:ext cx="8229600" cy="560406"/>
          </a:xfrm>
        </p:spPr>
        <p:txBody>
          <a:bodyPr>
            <a:noAutofit/>
          </a:bodyPr>
          <a:lstStyle/>
          <a:p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/>
              <a:t> </a:t>
            </a:r>
            <a:r>
              <a:rPr lang="ru-RU" sz="2200" dirty="0" err="1"/>
              <a:t>Ишимский</a:t>
            </a:r>
            <a:r>
              <a:rPr lang="ru-RU" sz="2200" dirty="0"/>
              <a:t> историко-краеведческий </a:t>
            </a:r>
            <a:r>
              <a:rPr lang="ru-RU" sz="2200" dirty="0" smtClean="0"/>
              <a:t>музей</a:t>
            </a:r>
            <a:endParaRPr lang="ru-RU" sz="2200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285720" y="857232"/>
            <a:ext cx="4040188" cy="639762"/>
          </a:xfrm>
        </p:spPr>
        <p:txBody>
          <a:bodyPr>
            <a:noAutofit/>
          </a:bodyPr>
          <a:lstStyle/>
          <a:p>
            <a:pPr algn="ctr"/>
            <a:r>
              <a:rPr lang="ru-RU" sz="2200" b="0" dirty="0" smtClean="0"/>
              <a:t>Герасим </a:t>
            </a:r>
            <a:r>
              <a:rPr lang="ru-RU" sz="2200" b="0" dirty="0" err="1" smtClean="0"/>
              <a:t>Чунихин</a:t>
            </a:r>
            <a:r>
              <a:rPr lang="ru-RU" sz="2200" b="0" dirty="0" smtClean="0"/>
              <a:t>, крестьянин </a:t>
            </a:r>
            <a:r>
              <a:rPr lang="ru-RU" sz="2200" b="0" dirty="0" err="1" smtClean="0"/>
              <a:t>с.Новотравное</a:t>
            </a:r>
            <a:r>
              <a:rPr lang="ru-RU" sz="2200" b="0" dirty="0" smtClean="0"/>
              <a:t> </a:t>
            </a:r>
            <a:r>
              <a:rPr lang="ru-RU" sz="2200" b="0" dirty="0" err="1" smtClean="0"/>
              <a:t>Ишимского</a:t>
            </a:r>
            <a:r>
              <a:rPr lang="ru-RU" sz="2200" b="0" dirty="0" smtClean="0"/>
              <a:t> уезда. Арестован в 1921, дальнейшая судьба неизвестна.</a:t>
            </a:r>
            <a:endParaRPr lang="ru-RU" sz="2200" b="0" dirty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3"/>
          </p:nvPr>
        </p:nvSpPr>
        <p:spPr>
          <a:xfrm>
            <a:off x="4643438" y="785794"/>
            <a:ext cx="4041775" cy="639762"/>
          </a:xfrm>
        </p:spPr>
        <p:txBody>
          <a:bodyPr>
            <a:noAutofit/>
          </a:bodyPr>
          <a:lstStyle/>
          <a:p>
            <a:r>
              <a:rPr lang="ru-RU" sz="1800" b="0" dirty="0" smtClean="0"/>
              <a:t>Даниил </a:t>
            </a:r>
            <a:r>
              <a:rPr lang="ru-RU" sz="1800" b="0" dirty="0"/>
              <a:t>Васильевич Шаронов (1887–1942), участник Гражданской </a:t>
            </a:r>
            <a:r>
              <a:rPr lang="ru-RU" sz="1800" b="0" dirty="0" smtClean="0"/>
              <a:t>войны, командир 1-го Сибирского полка. </a:t>
            </a:r>
            <a:r>
              <a:rPr lang="ru-RU" sz="1800" b="0" dirty="0"/>
              <a:t>В 1921 участвовал в подавлении </a:t>
            </a:r>
            <a:r>
              <a:rPr lang="ru-RU" sz="1800" b="0" dirty="0" err="1"/>
              <a:t>Ишимского</a:t>
            </a:r>
            <a:r>
              <a:rPr lang="ru-RU" sz="1800" b="0" dirty="0"/>
              <a:t> крестьянского восстания. </a:t>
            </a:r>
            <a:endParaRPr lang="ru-RU" sz="1800" dirty="0"/>
          </a:p>
        </p:txBody>
      </p:sp>
      <p:sp>
        <p:nvSpPr>
          <p:cNvPr id="10" name="Содержимое 9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Picture 2" descr="http://www.gulagmuseum.org/getImage.do?object=1769193&amp;original=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1940795"/>
            <a:ext cx="3571900" cy="4171562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6119336"/>
            <a:ext cx="450056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hlinkClick r:id="rId4"/>
              </a:rPr>
              <a:t>http://www.gulagmuseum.org/showObject.do?object=1767488&amp;viewMode=D_10705&amp;link=1&amp;objectTypeName=museum&amp;language=1&amp;language=1&amp;page=1&amp;language=1</a:t>
            </a:r>
            <a:endParaRPr lang="ru-RU" sz="1400" dirty="0"/>
          </a:p>
        </p:txBody>
      </p:sp>
      <p:pic>
        <p:nvPicPr>
          <p:cNvPr id="18436" name="Picture 4" descr="http://www.gulagmuseum.org/getImage.do?object=1769015&amp;original=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6314" y="1928802"/>
            <a:ext cx="3405168" cy="4190976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4572000" y="6119336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 smtClean="0">
                <a:hlinkClick r:id="rId4"/>
              </a:rPr>
              <a:t>http://www.gulagmuseum.org/showObject.do?object=1767488&amp;viewMode=D_10705&amp;link=1&amp;objectTypeName=museum&amp;language=1&amp;language=1&amp;page=1&amp;language=1</a:t>
            </a:r>
            <a:endParaRPr lang="ru-RU"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Autofit/>
          </a:bodyPr>
          <a:lstStyle/>
          <a:p>
            <a:r>
              <a:rPr lang="ru-RU" sz="2200" dirty="0"/>
              <a:t>Борона. 1920-е. 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Такие </a:t>
            </a:r>
            <a:r>
              <a:rPr lang="ru-RU" sz="2200" dirty="0"/>
              <a:t>бороны широко использовались восставшими крестьянами в качестве полевых оборонительных заграждений</a:t>
            </a:r>
            <a:br>
              <a:rPr lang="ru-RU" sz="2200" dirty="0"/>
            </a:br>
            <a:r>
              <a:rPr lang="ru-RU" sz="2200" dirty="0" err="1"/>
              <a:t>Ишимский</a:t>
            </a:r>
            <a:r>
              <a:rPr lang="ru-RU" sz="2200" dirty="0"/>
              <a:t> историко-краеведческий музей</a:t>
            </a:r>
            <a:br>
              <a:rPr lang="ru-RU" sz="2200" dirty="0"/>
            </a:br>
            <a:endParaRPr lang="ru-RU" sz="2200" dirty="0"/>
          </a:p>
        </p:txBody>
      </p:sp>
      <p:pic>
        <p:nvPicPr>
          <p:cNvPr id="15362" name="Picture 2" descr="http://www.gulagmuseum.org/getImage.do?object=1769381&amp;original=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32" y="1643050"/>
            <a:ext cx="5551753" cy="364333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6072206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4"/>
              </a:rPr>
              <a:t>http://www.gulagmuseum.org/showObject.do?object=1767488&amp;viewMode=D_10705&amp;link=1&amp;objectTypeName=museum&amp;language=1&amp;language=1&amp;page=1&amp;language=1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dirty="0"/>
              <a:t>Групповая фотография личного состава Анжеро-Судженского отряда особого назначения сделана в </a:t>
            </a:r>
            <a:r>
              <a:rPr lang="ru-RU" sz="2200" dirty="0" smtClean="0"/>
              <a:t>1922 г. </a:t>
            </a:r>
            <a:br>
              <a:rPr lang="ru-RU" sz="2200" dirty="0" smtClean="0"/>
            </a:br>
            <a:r>
              <a:rPr lang="ru-RU" sz="2200" dirty="0" smtClean="0"/>
              <a:t>Анжеро-Судженский городской краеведческий музей</a:t>
            </a:r>
            <a:endParaRPr lang="ru-RU" sz="2200" dirty="0"/>
          </a:p>
        </p:txBody>
      </p:sp>
      <p:pic>
        <p:nvPicPr>
          <p:cNvPr id="26626" name="Picture 2" descr="http://www.gulagmuseum.org/getImage.do?object=655911&amp;original=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2" y="1428736"/>
            <a:ext cx="6715172" cy="443201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0" y="6211669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hlinkClick r:id="rId4"/>
              </a:rPr>
              <a:t>http://www.gulagmuseum.org/showObject.do?object=655884&amp;language=1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1605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449</Words>
  <Application>Microsoft Office PowerPoint</Application>
  <PresentationFormat>Экран (4:3)</PresentationFormat>
  <Paragraphs>32</Paragraphs>
  <Slides>7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Гражданская война Кризис 1921 года</vt:lpstr>
      <vt:lpstr>Чесменский дворец  (Санкт-Петербург, ул. Гастелло, д. 15) – первый в Советской России лагерь принудительных работ (1919-1922)</vt:lpstr>
      <vt:lpstr>Н.Е. Лансере. Автопортрет в камере тюрьмы ДонЧК. Рисунок, карандаш. 03.10.1920, Ростов-на-Дону  Научно-информационный центр "Мемориал" (Санкт-Петербург)</vt:lpstr>
      <vt:lpstr>Протокол допроса Д.В.Шаронова. 19.12.1919. Копия Ишимский историко-краеведческий музей</vt:lpstr>
      <vt:lpstr>  Ишимский историко-краеведческий музей</vt:lpstr>
      <vt:lpstr>Борона. 1920-е.  Такие бороны широко использовались восставшими крестьянами в качестве полевых оборонительных заграждений Ишимский историко-краеведческий музей </vt:lpstr>
      <vt:lpstr>Групповая фотография личного состава Анжеро-Судженского отряда особого назначения сделана в 1922 г.  Анжеро-Судженский городской краеведческий музей</vt:lpstr>
    </vt:vector>
  </TitlesOfParts>
  <Company>DNA Project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Гражданская война Кризис 1921 года</dc:title>
  <dc:creator>DNA7 X86</dc:creator>
  <cp:lastModifiedBy>DNA7 X86</cp:lastModifiedBy>
  <cp:revision>2</cp:revision>
  <dcterms:created xsi:type="dcterms:W3CDTF">2012-12-07T02:42:16Z</dcterms:created>
  <dcterms:modified xsi:type="dcterms:W3CDTF">2012-12-07T04:32:41Z</dcterms:modified>
</cp:coreProperties>
</file>