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7286A-84A6-4C55-868A-A055EF2A29DC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01DF2-0945-4C76-ADF4-A00B0F6E11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394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Гинтаутас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Мартинайтис. "Ссыльные литовцы в вагоне". Рисунок. 1990-е. Копия. Подпись к рисунку: "Ссыльных сгоняли в товарные вагоны, в которых были сооружены двухъярусные деревянные нары, два зарешеченных оконца под потолком, а в полу - дыра для исполнения естественных нужд. В вагон помещали по 30-35 человек с пожитками".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Гинтаутас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Мартинайтис (1935–1999) родился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Мариамполе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(Литва) в семье служащих. 14.06.1941 депортирован с семьей в Сибирь, отец был отделен от семьи и умер в лагере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Решоты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(Красноярский край), мать с маленькими детьми с 1942 находились в ссылке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о.Трофимовск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(Якутская АССР). Вернулся в Литву в 1959, жил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Мариамполе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1966 окончил Ленинградский политехнический институт, работал на заводе радиодеталей в Вильнюсе. С 1991 на пенсии, начал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содавать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цикл рисунков "Воспоминания ледового детства". Рисунки (30 работ) и подробные экспликации к ним являются подлинным документом, рассказывающим о жизни и тяжелом труде литовцев в суровых условиях Арктики в чуждой им среде. Г. Мартинайтис не был профессиональным художником (по образованию он инженер-электрик),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запоминившиеся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ему с детства картины он рисовал для своих близких. Рисунки впервые опубликованы в 1996 в издательстве Вильнюсской академии художеств. Копии рисунков представлены в мемориальной экспозиции "Ссылка" Музея литовского народного быта (г.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Румшишкес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Оригиналы хранятся в Национальном музее Литвы (Вильнюс).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01DF2-0945-4C76-ADF4-A00B0F6E1120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Гинтаутас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Мартинайтис. "Ссыльные литовцы в вагоне". Рисунок. 1990-е. Копия. Подпись к рисунку: "Ссыльных сгоняли в товарные вагоны, в которых были сооружены двухъярусные деревянные нары, два зарешеченных оконца под потолком, а в полу - дыра для исполнения естественных нужд. В вагон помещали по 30-35 человек с пожитками".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Гинтаутас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Мартинайтис (1935–1999) родился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Мариамполе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(Литва) в семье служащих. 14.06.1941 депортирован с семьей в Сибирь, отец был отделен от семьи и умер в лагере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Решоты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(Красноярский край), мать с маленькими детьми с 1942 находились в ссылке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о.Трофимовск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(Якутская АССР). Вернулся в Литву в 1959, жил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Мариамполе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1966 окончил Ленинградский политехнический институт, работал на заводе радиодеталей в Вильнюсе. С 1991 на пенсии, начал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содавать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цикл рисунков "Воспоминания ледового детства". Рисунки (30 работ) и подробные экспликации к ним являются подлинным документом, рассказывающим о жизни и тяжелом труде литовцев в суровых условиях Арктики в чуждой им среде. Г. Мартинайтис не был профессиональным художником (по образованию он инженер-электрик),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запоминившиеся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ему с детства картины он рисовал для своих близких. Рисунки впервые опубликованы в 1996 в издательстве Вильнюсской академии художеств. Копии рисунков представлены в мемориальной экспозиции "Ссылка" Музея литовского народного быта (г.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Румшишкес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Оригиналы хранятся в Национальном музее Литвы (Вильнюс).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01DF2-0945-4C76-ADF4-A00B0F6E112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Гинтаутас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Мартинайтис. "Высадка ссыльных литовцев на остров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Трофимовск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28 августа 1942". Рисунок. 1990-е. Копия. Подпись к рисунку: "28 августа 1942 года на необитаемый остров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Трофимовск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дельте реки Лены было высажено около пятисот человек - ссыльных из Литвы. Это - Крайний Север, под ногами вечная мерзлота".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Гинтаутас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Мартинайтис (1935–1999) родился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Мариамполе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(Литва) в семье служащих. 14.06.1941 депортирован с семьей в Сибирь, отец был отделен от семьи и умер в лагере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Решоты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(Красноярский край), мать с маленькими детьми с 1942 находились в ссылке на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о.Трофимовск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(Якутская АССР). Вернулся в Литву в 1959, жил в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Мариамполе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В 1966 окончил Ленинградский политехнический институт, работал на заводе радиодеталей в Вильнюсе. С 1991 на пенсии, начал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содавать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цикл рисунков "Воспоминания ледового детства". Рисунки (30 работ) и подробные экспликации к ним являются подлинным документом, рассказывающим о жизни и тяжелом труде литовцев в суровых условиях Арктики в чуждой им среде. Г. Мартинайтис не был профессиональным художником (по образованию он инженер-электрик),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запоминившиеся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ему с детства картины он рисовал для своих близких. Рисунки впервые опубликованы в 1996 в издательстве Вильнюсской академии художеств. Копии рисунков представлены в мемориальной экспозиции "Ссылка" Музея литовского народного быта (г.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Румшишкес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Оригиналы хранятся в Национальном музее Литвы (Вильнюс).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101DF2-0945-4C76-ADF4-A00B0F6E1120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D8E2E-8F40-49FF-ABDB-E8D3EFA6156A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A31B2-49F1-495D-88AC-B7D2434063B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1772075&amp;language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lagmuseum.org/showObject.do?object=1771990&amp;language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gulagmuseum.org/showObject.do?object=1772160&amp;language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Пересылка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ru-RU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Товарный железнодорожный вагон, который использовался для </a:t>
            </a:r>
            <a:r>
              <a:rPr lang="ru-RU" sz="2400" dirty="0" err="1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этапирования</a:t>
            </a:r>
            <a:r>
              <a:rPr lang="ru-RU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ссыльных в 1930-х. Макет.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Архангельский областной краеведческий </a:t>
            </a:r>
            <a:r>
              <a:rPr lang="ru-RU" sz="2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музей</a:t>
            </a:r>
            <a:endParaRPr lang="ru-RU" dirty="0"/>
          </a:p>
        </p:txBody>
      </p:sp>
      <p:pic>
        <p:nvPicPr>
          <p:cNvPr id="5" name="Рисунок 7" descr="Описание: http://www.gulagmuseum.org/getImage.do?object=58427&amp;origina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5403273" cy="3480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602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2200" dirty="0" err="1"/>
              <a:t>Гинтаутас</a:t>
            </a:r>
            <a:r>
              <a:rPr lang="ru-RU" sz="2200" dirty="0"/>
              <a:t> Мартинайтис. "Ссыльные литовцы в вагоне". Рисунок. 1990-е. 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000" dirty="0" smtClean="0"/>
              <a:t> Музей литовского народного быта (г. </a:t>
            </a:r>
            <a:r>
              <a:rPr lang="ru-RU" sz="2000" dirty="0" err="1" smtClean="0"/>
              <a:t>Румшишкес</a:t>
            </a:r>
            <a:r>
              <a:rPr lang="ru-RU" sz="2000" dirty="0" smtClean="0"/>
              <a:t>, Республика Литва) </a:t>
            </a:r>
            <a:endParaRPr lang="ru-RU" sz="2200" dirty="0"/>
          </a:p>
        </p:txBody>
      </p:sp>
      <p:pic>
        <p:nvPicPr>
          <p:cNvPr id="10242" name="Picture 2" descr="http://www.gulagmuseum.org/getImage.do?object=1772103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000108"/>
            <a:ext cx="6715172" cy="527980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http://www.gulagmuseum.org/showObject.do?object=1772075&amp;language=1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2200" dirty="0" err="1"/>
              <a:t>Гинтаутас</a:t>
            </a:r>
            <a:r>
              <a:rPr lang="ru-RU" sz="2200" dirty="0"/>
              <a:t> Мартинайтис. </a:t>
            </a:r>
            <a:r>
              <a:rPr lang="ru-RU" sz="2200" dirty="0" smtClean="0"/>
              <a:t>"</a:t>
            </a:r>
            <a:r>
              <a:rPr lang="ru-RU" sz="2200" dirty="0"/>
              <a:t> Отделение мужчин от семей на станции </a:t>
            </a:r>
            <a:r>
              <a:rPr lang="ru-RU" sz="2200" dirty="0" err="1"/>
              <a:t>Науёйи</a:t>
            </a:r>
            <a:r>
              <a:rPr lang="ru-RU" sz="2200" dirty="0"/>
              <a:t> </a:t>
            </a:r>
            <a:r>
              <a:rPr lang="ru-RU" sz="2200" dirty="0" err="1" smtClean="0"/>
              <a:t>Вильня</a:t>
            </a:r>
            <a:r>
              <a:rPr lang="ru-RU" sz="2200" dirty="0" smtClean="0"/>
              <a:t>". </a:t>
            </a:r>
            <a:r>
              <a:rPr lang="ru-RU" sz="2200" dirty="0"/>
              <a:t>Рисунок. 1990-е. 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000" dirty="0" smtClean="0"/>
              <a:t> Музей литовского народного быта (г. </a:t>
            </a:r>
            <a:r>
              <a:rPr lang="ru-RU" sz="2000" dirty="0" err="1" smtClean="0"/>
              <a:t>Румшишкес</a:t>
            </a:r>
            <a:r>
              <a:rPr lang="ru-RU" sz="2000" dirty="0" smtClean="0"/>
              <a:t>, Республика Литва) </a:t>
            </a:r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mtClean="0">
                <a:hlinkClick r:id="rId3"/>
              </a:rPr>
              <a:t>http://www.gulagmuseum.org/showObject.do?object=1771990&amp;language=1</a:t>
            </a:r>
            <a:endParaRPr lang="ru-RU" dirty="0"/>
          </a:p>
        </p:txBody>
      </p:sp>
      <p:pic>
        <p:nvPicPr>
          <p:cNvPr id="19458" name="Picture 2" descr="http://www.gulagmuseum.org/getImage.do?object=1772018&amp;original=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5852" y="1142984"/>
            <a:ext cx="6619868" cy="52379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1143000"/>
          </a:xfrm>
        </p:spPr>
        <p:txBody>
          <a:bodyPr>
            <a:normAutofit/>
          </a:bodyPr>
          <a:lstStyle/>
          <a:p>
            <a:r>
              <a:rPr lang="ru-RU" sz="2200" dirty="0" err="1"/>
              <a:t>Гинтаутас</a:t>
            </a:r>
            <a:r>
              <a:rPr lang="ru-RU" sz="2200" dirty="0"/>
              <a:t> Мартинайтис. "Высадка ссыльных литовцев на остров </a:t>
            </a:r>
            <a:r>
              <a:rPr lang="ru-RU" sz="2200" dirty="0" err="1"/>
              <a:t>Трофимовск</a:t>
            </a:r>
            <a:r>
              <a:rPr lang="ru-RU" sz="2200" dirty="0"/>
              <a:t> 28 августа 1942". Рисунок. 1990-е</a:t>
            </a:r>
            <a:r>
              <a:rPr lang="ru-RU" sz="2200" dirty="0" smtClean="0"/>
              <a:t>.</a:t>
            </a:r>
            <a:br>
              <a:rPr lang="ru-RU" sz="2200" dirty="0" smtClean="0"/>
            </a:br>
            <a:r>
              <a:rPr lang="ru-RU" sz="2200" dirty="0" smtClean="0"/>
              <a:t> Музей литовского народного быта (г. </a:t>
            </a:r>
            <a:r>
              <a:rPr lang="ru-RU" sz="2200" dirty="0" err="1" smtClean="0"/>
              <a:t>Румшишкес</a:t>
            </a:r>
            <a:r>
              <a:rPr lang="ru-RU" sz="2200" dirty="0" smtClean="0"/>
              <a:t>, Республика Литва) </a:t>
            </a:r>
            <a:endParaRPr lang="ru-RU" sz="2200" dirty="0"/>
          </a:p>
        </p:txBody>
      </p:sp>
      <p:pic>
        <p:nvPicPr>
          <p:cNvPr id="15362" name="Picture 2" descr="http://www.gulagmuseum.org/getImage.do?object=1772188&amp;original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285860"/>
            <a:ext cx="6619868" cy="50311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648866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http://www.gulagmuseum.org/showObject.do?object=1772160&amp;language=1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250</Words>
  <Application>Microsoft Office PowerPoint</Application>
  <PresentationFormat>Экран (4:3)</PresentationFormat>
  <Paragraphs>14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Пересылка</vt:lpstr>
      <vt:lpstr>Товарный железнодорожный вагон, который использовался для этапирования ссыльных в 1930-х. Макет.  Архангельский областной краеведческий музей</vt:lpstr>
      <vt:lpstr>Гинтаутас Мартинайтис. "Ссыльные литовцы в вагоне". Рисунок. 1990-е.   Музей литовского народного быта (г. Румшишкес, Республика Литва) </vt:lpstr>
      <vt:lpstr>Гинтаутас Мартинайтис. " Отделение мужчин от семей на станции Науёйи Вильня". Рисунок. 1990-е.   Музей литовского народного быта (г. Румшишкес, Республика Литва) </vt:lpstr>
      <vt:lpstr>Гинтаутас Мартинайтис. "Высадка ссыльных литовцев на остров Трофимовск 28 августа 1942". Рисунок. 1990-е.  Музей литовского народного быта (г. Румшишкес, Республика Литва) 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Beanwashere</cp:lastModifiedBy>
  <cp:revision>4</cp:revision>
  <dcterms:created xsi:type="dcterms:W3CDTF">2012-12-06T06:31:33Z</dcterms:created>
  <dcterms:modified xsi:type="dcterms:W3CDTF">2012-12-06T17:18:40Z</dcterms:modified>
</cp:coreProperties>
</file>