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1" r:id="rId4"/>
    <p:sldId id="260" r:id="rId5"/>
    <p:sldId id="262" r:id="rId6"/>
    <p:sldId id="263" r:id="rId7"/>
    <p:sldId id="257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24" autoAdjust="0"/>
  </p:normalViewPr>
  <p:slideViewPr>
    <p:cSldViewPr>
      <p:cViewPr varScale="1">
        <p:scale>
          <a:sx n="85" d="100"/>
          <a:sy n="85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B0686-8947-45BC-9F3A-7DF2031C55F8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31ABA-1BC5-4321-8EFD-F4460E09F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252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Документ "Контрольные вопросы и ответы изучающим краткую биографию тов. Сталина Иосифа Виссарионовича" создан в кон. 1940-х -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1950-х. Часть позиций обведена карандашом, на полях пометы (возможно, указаны фамилии учеников). Можно предположить, что данный экземпляр использовался для распределения вопросов среди учащихся на экзамене или во время контрольной работы. Передан в музей из архива школы №34. Школа основана в 1937 и является одной из старейших школ г. Тайга.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31ABA-1BC5-4321-8EFD-F4460E09F18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Принадлежала </a:t>
            </a:r>
            <a:r>
              <a:rPr lang="ru-RU" sz="1200" dirty="0" err="1" smtClean="0"/>
              <a:t>спецпереселенке</a:t>
            </a:r>
            <a:r>
              <a:rPr lang="ru-RU" sz="1200" dirty="0" smtClean="0"/>
              <a:t> </a:t>
            </a:r>
            <a:r>
              <a:rPr lang="ru-RU" sz="1200" dirty="0" err="1" smtClean="0"/>
              <a:t>Н.Р.Забировой</a:t>
            </a:r>
            <a:r>
              <a:rPr lang="ru-RU" sz="1200" dirty="0" smtClean="0"/>
              <a:t>. </a:t>
            </a:r>
            <a:r>
              <a:rPr lang="ru-RU" sz="1200" dirty="0" err="1" smtClean="0"/>
              <a:t>Кондинский</a:t>
            </a:r>
            <a:r>
              <a:rPr lang="ru-RU" sz="1200" dirty="0" smtClean="0"/>
              <a:t> район, Тюменская область. Между 1937 и 1945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31ABA-1BC5-4321-8EFD-F4460E09F18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11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Отмечено социальное положение – спецпереселенец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31ABA-1BC5-4321-8EFD-F4460E09F18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212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Портрет Л.А.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Нюхалова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1980-е, г. Минусинск. Фотография. Лев Алексеевич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Нюхалов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(1926 г.р.), ученик 8 класса средней школы г. Тара Омской области, был арестован 1 мая 1942 по обвинению в подпольной антисоветской деятельности: он и пятеро его друзей-сверстников изготовили и распространили в городе листовку антиправительственного содержания. Все члены группы были приговорены Омским облсудом 17.12.1942 к разным срокам лишения свободы. Л.А.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Нюхалов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 приговорен по ст. 58-10 ч. 2, 58-11 УК РСФСР к 7 годам лишения свободы. Срок отбывал в ИТЛ № 8 "И" УИТЛК УМВД по Омской области (47-й км Черлакского тракта). В 1956 приговор отменен Президиумом Верховного суда РСФСР за отсутствием состава преступления. В 1980-е жил в г. Минусинске, актер и педагог-режиссер Минусинского драматического театра. Фотография хранится в Омском государственном историко-краеведческом музее.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Фотофиксация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май 2011.)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31ABA-1BC5-4321-8EFD-F4460E09F18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Справка о смерти ребенка М.С. Шутовой, заключенной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Яйского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отделения Управления исправительно-трудовых лагерей и колоний по Новосибирской области. Датирована 11.06.1942, подписана секретарем управления. Текст документа: "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Яйского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отдел. / т. Моргунову / Сообщите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/к Шутовой / М.С., что ее ребенок / умер в детдоме "Малютка" / 7/IV 42 от общего туберкулеза". Мария Сергеевна Шутова (1905-1999) была арестована 11.05.1941 в Ленинграде и приговорена к 8 годам ИТЛ. Во время ареста она была беременна на ранних сроках. Роды начались Томской пересыльной тюрьме, из-за патологического характера родов ее перевели в родильный дом № 2 г. Томска, где она 02.01.1942 родила дочь. Сразу после рождения ребенка отобрали у матери и отправили в детдом "Малютка" г. Томска. После выздоровления М.С. Шутова была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этапирована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Яйское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отделение УИТЛК УНКВД по Новосибирской области, где написала заявление с требованием вернуть ей ребенка. В ответ на это заявление она получила справку о смерти дочери. В 1994 М.С. Шутова передала справку о смерти ребенка и свидетельство о его рождении, вместе с другими лагерными документами, в музей НИЦ "Мемориал" (СПб.).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31ABA-1BC5-4321-8EFD-F4460E09F18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EE8-63AA-4891-8CA8-4DF436E5003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2E8C-E2B8-4A95-9A70-3AE8C02D8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EE8-63AA-4891-8CA8-4DF436E5003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2E8C-E2B8-4A95-9A70-3AE8C02D8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EE8-63AA-4891-8CA8-4DF436E5003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2E8C-E2B8-4A95-9A70-3AE8C02D8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EE8-63AA-4891-8CA8-4DF436E5003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2E8C-E2B8-4A95-9A70-3AE8C02D8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EE8-63AA-4891-8CA8-4DF436E5003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2E8C-E2B8-4A95-9A70-3AE8C02D8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EE8-63AA-4891-8CA8-4DF436E5003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2E8C-E2B8-4A95-9A70-3AE8C02D8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EE8-63AA-4891-8CA8-4DF436E5003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2E8C-E2B8-4A95-9A70-3AE8C02D8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EE8-63AA-4891-8CA8-4DF436E5003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2E8C-E2B8-4A95-9A70-3AE8C02D8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EE8-63AA-4891-8CA8-4DF436E5003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2E8C-E2B8-4A95-9A70-3AE8C02D8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EE8-63AA-4891-8CA8-4DF436E5003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2E8C-E2B8-4A95-9A70-3AE8C02D8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CEE8-63AA-4891-8CA8-4DF436E5003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2E8C-E2B8-4A95-9A70-3AE8C02D8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1CEE8-63AA-4891-8CA8-4DF436E5003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02E8C-E2B8-4A95-9A70-3AE8C02D8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597515&amp;language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lagmuseum.org/showObject.do?object=1709536&amp;language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earch.do?generalSearch=true&amp;language=1&amp;condition=12&amp;attribute=3174557&amp;dictionaryValue=&amp;textValue=%D1%81%D1%83%D0%BC%D0%BA%D0%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54966765&amp;language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lagmuseum.org/showObject.do?object=314372&amp;language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Дети </a:t>
            </a:r>
            <a:r>
              <a:rPr lang="ru-RU" dirty="0" err="1" smtClean="0"/>
              <a:t>ГУЛАГа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00562" y="1000108"/>
            <a:ext cx="4500594" cy="1143000"/>
          </a:xfrm>
        </p:spPr>
        <p:txBody>
          <a:bodyPr>
            <a:noAutofit/>
          </a:bodyPr>
          <a:lstStyle/>
          <a:p>
            <a:r>
              <a:rPr lang="ru-RU" sz="2200" dirty="0"/>
              <a:t>Учебное пособие "Контрольные вопросы и ответы изучающим краткую биографию тов. Сталина Иосифа Виссарионовича" составлено в кон. 1940-х – </a:t>
            </a:r>
            <a:r>
              <a:rPr lang="ru-RU" sz="2200" dirty="0" err="1"/>
              <a:t>нач</a:t>
            </a:r>
            <a:r>
              <a:rPr lang="ru-RU" sz="2200" dirty="0"/>
              <a:t>. 1950-х. Содержит не менее 79 вопросов и ответов (последние листы документа утрачены). </a:t>
            </a:r>
          </a:p>
        </p:txBody>
      </p:sp>
      <p:pic>
        <p:nvPicPr>
          <p:cNvPr id="18434" name="Picture 2" descr="http://www.gulagmuseum.org/getImage.do?object=597547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44912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9124" y="6211669"/>
            <a:ext cx="4714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http://www.gulagmuseum.org/showObject.do?object=597515&amp;language=1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2001" y="1340768"/>
            <a:ext cx="4211962" cy="1143000"/>
          </a:xfrm>
        </p:spPr>
        <p:txBody>
          <a:bodyPr>
            <a:noAutofit/>
          </a:bodyPr>
          <a:lstStyle/>
          <a:p>
            <a:r>
              <a:rPr lang="ru-RU" sz="2200" dirty="0"/>
              <a:t>Письмо школьницы Марии Воробьевой своему учителю </a:t>
            </a:r>
            <a:r>
              <a:rPr lang="ru-RU" sz="2200" dirty="0" err="1"/>
              <a:t>Л.П.Сабинину</a:t>
            </a:r>
            <a:r>
              <a:rPr lang="ru-RU" sz="2200" dirty="0"/>
              <a:t> в исправительно-трудовой лагерь. Дер. Удомля Тверской области. 15.02.1930</a:t>
            </a:r>
            <a:br>
              <a:rPr lang="ru-RU" sz="2200" dirty="0"/>
            </a:br>
            <a:r>
              <a:rPr lang="ru-RU" sz="2200" dirty="0"/>
              <a:t>Государственный мемориальный комплекс "Медное" (филиал Государственного Центрального музея современной истории России, Москва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pic>
        <p:nvPicPr>
          <p:cNvPr id="4" name="Рисунок 3" descr="http://www.gulagmuseum.org/getImage.do?object=1709536&amp;original=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25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857752" y="6211669"/>
            <a:ext cx="4286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http://www.gulagmuseum.org/showObject.do?object=1709536&amp;language=1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254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556792"/>
            <a:ext cx="4211960" cy="1143000"/>
          </a:xfrm>
        </p:spPr>
        <p:txBody>
          <a:bodyPr>
            <a:noAutofit/>
          </a:bodyPr>
          <a:lstStyle/>
          <a:p>
            <a:r>
              <a:rPr lang="ru-RU" sz="2200" dirty="0"/>
              <a:t>Записная книжка педагога на 1928/29. Принадлежала Леониду Павловичу </a:t>
            </a:r>
            <a:r>
              <a:rPr lang="ru-RU" sz="2200" dirty="0" err="1"/>
              <a:t>Сабинину</a:t>
            </a:r>
            <a:r>
              <a:rPr lang="ru-RU" sz="2200" dirty="0"/>
              <a:t>, учителю школы дер. </a:t>
            </a:r>
            <a:r>
              <a:rPr lang="ru-RU" sz="2200" dirty="0" err="1"/>
              <a:t>Верескуново</a:t>
            </a:r>
            <a:r>
              <a:rPr lang="ru-RU" sz="2200" dirty="0"/>
              <a:t> </a:t>
            </a:r>
            <a:r>
              <a:rPr lang="ru-RU" sz="2200" dirty="0" err="1"/>
              <a:t>Удомельского</a:t>
            </a:r>
            <a:r>
              <a:rPr lang="ru-RU" sz="2200" dirty="0"/>
              <a:t> района Тверской области..</a:t>
            </a:r>
            <a:br>
              <a:rPr lang="ru-RU" sz="2200" dirty="0"/>
            </a:br>
            <a:r>
              <a:rPr lang="ru-RU" sz="2200" dirty="0"/>
              <a:t>Государственный мемориальный комплекс "Медное" (филиал Государственного Центрального музея современной истории России, Москва)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674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277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Школьная сумка. </a:t>
            </a:r>
            <a:br>
              <a:rPr lang="ru-RU" sz="2200" dirty="0"/>
            </a:br>
            <a:r>
              <a:rPr lang="ru-RU" sz="2200" dirty="0" err="1"/>
              <a:t>Кондинский</a:t>
            </a:r>
            <a:r>
              <a:rPr lang="ru-RU" sz="2200" dirty="0"/>
              <a:t> районный краеведческий музей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4423597" cy="460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://www.gulagmuseum.org/search.do?generalSearch=true&amp;language=1&amp;condition=12&amp;attribute=3174557&amp;dictionaryValue=&amp;textValue=%D1%81%D1%83%D0%BC%D0%BA%D0%B0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3277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Учетная карточка школьной успеваемости Германа Кривошеина. 10.06.1933. </a:t>
            </a:r>
            <a:r>
              <a:rPr lang="ru-RU" sz="2400" dirty="0" smtClean="0"/>
              <a:t>Музей </a:t>
            </a:r>
            <a:r>
              <a:rPr lang="ru-RU" sz="2400" dirty="0" err="1"/>
              <a:t>Каргасокской</a:t>
            </a:r>
            <a:r>
              <a:rPr lang="ru-RU" sz="2400" dirty="0"/>
              <a:t> средней школы</a:t>
            </a:r>
            <a:r>
              <a:rPr lang="ru-RU" dirty="0"/>
              <a:t> </a:t>
            </a:r>
            <a:r>
              <a:rPr lang="ru-RU" sz="2400" dirty="0"/>
              <a:t>№</a:t>
            </a:r>
            <a:r>
              <a:rPr lang="ru-RU" sz="2400" dirty="0" smtClean="0"/>
              <a:t>1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408712" cy="488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913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/>
              <a:t>Портрет Л.А. </a:t>
            </a:r>
            <a:r>
              <a:rPr lang="ru-RU" sz="2200" dirty="0" err="1"/>
              <a:t>Нюхалова</a:t>
            </a:r>
            <a:r>
              <a:rPr lang="ru-RU" sz="2200" dirty="0"/>
              <a:t>. 1980-е, г. Минусинск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/>
              <a:t>  Арестован 01.05.1942 за изготовление и распространение листовки антиправительственного содержания.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/>
              <a:t> </a:t>
            </a:r>
            <a:r>
              <a:rPr lang="ru-RU" sz="2000" dirty="0" smtClean="0"/>
              <a:t>Омский государственный историко-краеведческий музей</a:t>
            </a:r>
            <a:endParaRPr lang="ru-RU" sz="2200" dirty="0"/>
          </a:p>
        </p:txBody>
      </p:sp>
      <p:pic>
        <p:nvPicPr>
          <p:cNvPr id="10242" name="Picture 2" descr="http://www.gulagmuseum.org/getImage.do?object=54970789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27386"/>
            <a:ext cx="6572296" cy="49210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http://www.gulagmuseum.org/showObject.do?object=54966765&amp;language=1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/>
              <a:t>Справка о смерти ребенка М.С. Шутовой, заключенной </a:t>
            </a:r>
            <a:r>
              <a:rPr lang="ru-RU" sz="2200" dirty="0" err="1"/>
              <a:t>Яйского</a:t>
            </a:r>
            <a:r>
              <a:rPr lang="ru-RU" sz="2200" dirty="0"/>
              <a:t> отделения Управления исправительно-трудовых лагерей и колоний по Новосибирской области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/>
              <a:t> </a:t>
            </a:r>
            <a:r>
              <a:rPr lang="ru-RU" sz="2200" dirty="0" smtClean="0"/>
              <a:t>Научно-информационный центр </a:t>
            </a:r>
            <a:r>
              <a:rPr lang="ru-RU" sz="2200" dirty="0"/>
              <a:t>"Мемориал" (Санкт-Петербург)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http://www.gulagmuseum.org/showObject.do?object=314372&amp;language=1</a:t>
            </a:r>
            <a:endParaRPr lang="ru-RU" dirty="0"/>
          </a:p>
        </p:txBody>
      </p:sp>
      <p:pic>
        <p:nvPicPr>
          <p:cNvPr id="15362" name="Picture 2" descr="http://www.gulagmuseum.org/getImage.do?object=314398&amp;origina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714488"/>
            <a:ext cx="7620000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614</Words>
  <Application>Microsoft Office PowerPoint</Application>
  <PresentationFormat>Экран (4:3)</PresentationFormat>
  <Paragraphs>23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Дети ГУЛАГа</vt:lpstr>
      <vt:lpstr>Учебное пособие "Контрольные вопросы и ответы изучающим краткую биографию тов. Сталина Иосифа Виссарионовича" составлено в кон. 1940-х – нач. 1950-х. Содержит не менее 79 вопросов и ответов (последние листы документа утрачены). </vt:lpstr>
      <vt:lpstr>Письмо школьницы Марии Воробьевой своему учителю Л.П.Сабинину в исправительно-трудовой лагерь. Дер. Удомля Тверской области. 15.02.1930 Государственный мемориальный комплекс "Медное" (филиал Государственного Центрального музея современной истории России, Москва)</vt:lpstr>
      <vt:lpstr>Записная книжка педагога на 1928/29. Принадлежала Леониду Павловичу Сабинину, учителю школы дер. Верескуново Удомельского района Тверской области.. Государственный мемориальный комплекс "Медное" (филиал Государственного Центрального музея современной истории России, Москва)</vt:lpstr>
      <vt:lpstr>Школьная сумка.  Кондинский районный краеведческий музей</vt:lpstr>
      <vt:lpstr>Учетная карточка школьной успеваемости Германа Кривошеина. 10.06.1933. Музей Каргасокской средней школы №1</vt:lpstr>
      <vt:lpstr>Портрет Л.А. Нюхалова. 1980-е, г. Минусинск.   Арестован 01.05.1942 за изготовление и распространение листовки антиправительственного содержания.   Омский государственный историко-краеведческий музей</vt:lpstr>
      <vt:lpstr>Справка о смерти ребенка М.С. Шутовой, заключенной Яйского отделения Управления исправительно-трудовых лагерей и колоний по Новосибирской области.  Научно-информационный центр "Мемориал" (Санкт-Петербург)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6</cp:revision>
  <dcterms:created xsi:type="dcterms:W3CDTF">2012-12-06T05:34:15Z</dcterms:created>
  <dcterms:modified xsi:type="dcterms:W3CDTF">2012-12-07T06:39:06Z</dcterms:modified>
</cp:coreProperties>
</file>