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7" r:id="rId4"/>
    <p:sldId id="258" r:id="rId5"/>
    <p:sldId id="259" r:id="rId6"/>
    <p:sldId id="265" r:id="rId7"/>
    <p:sldId id="267" r:id="rId8"/>
    <p:sldId id="260" r:id="rId9"/>
    <p:sldId id="261" r:id="rId10"/>
    <p:sldId id="266" r:id="rId11"/>
    <p:sldId id="269" r:id="rId12"/>
    <p:sldId id="262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13" autoAdjust="0"/>
  </p:normalViewPr>
  <p:slideViewPr>
    <p:cSldViewPr>
      <p:cViewPr varScale="1">
        <p:scale>
          <a:sx n="83" d="100"/>
          <a:sy n="83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3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E0C9-4864-43D1-89D0-31EB3001AA7C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BF70-EAC3-420F-8A36-9FBA7084A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61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Фотография группы личного состава Анжеро-Судженского отряда особого назначения сделана в 1922 в фотоателье, возможно, в Мариинске. Ни один из 12 человек, изображенных на фотографии, не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атрибутирован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Известно, что в 1921 отряд участвовал в подавлении крестьянского вооруженного выступления под предводительством П.К.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Лубкова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Церемония принятия присяги личным составом сотрудников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 18 лагеря № 270 для военнопленных и интернированных. Лето 1942, дер.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Шиботово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Новгородской области. Фотография из архива работника лагеря С.П. Беляева. Копия.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лагерь № 270 был создан в 1942 как приемно-пересыльный лагерь для военнопленных. До 1944 здесь содержались главным образом солдаты немецкой армии и ее союзников, с осени 1944 наибольшую группу заключенных составляли поляки. Заключенные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№18 ("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Шиботово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 работали в шахте, на производстве кирпича, на лесосплаве или в колхозе. Копия фотографии сделана А. Логиновым в 1993 и передана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Боровичский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краеведческий музей им. С.Н.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Поршнякова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Регистрационный бланк члена ВКП(б) К.М. Петрова. После апреля 1939, Омск. Оригинал. Константин Михайлович Петров (1898-1951) - сотрудник ОГПУ-НКВД с 1921. Работал в Саратове, Тамбове, Куйбышеве, Москве. В 1934 распоряжением ОК НКВД СССР был откомандирован для работы по линии территориальных органов НКВД в г. Тюмень во вновь организованное отделение ОГПУ по Обско-Иртышской области на должность секретаря полпредства ОГПУ. С начала 1935 переведен в Омск, начальник оперативного отдела во вновь формируемом управлении НКВД. С 1936 - помощник начальника отдела кадров Омского УНКВД. Зам. секретаря и секретарь парткома УНКВД в Омске и в Тюмени (с 1934 до ареста). Арестован 23 октября 1937, находился под следствием до 15 апреля 1939. Реабилитирован, восстановлен в партии, возвращен на прежнее место работы. Бланк заполнен К.М. Петровым в 1939 для восстановления в рядах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ВКПб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после освобождения из мест заключения. Предположительно, это копия, оставшаяся у него на руках (отсутствует дата заполнения и автограф). Документ содержит краткую информацию о жизни и деятельности. В графе 24 ("Привлекался ли к уголовной ответственности...") К.М. Петров указал: "с Х.1937 по IV.1939 г. находился под следствием по клеветническим материалам, в данное время полностью реабилитирован". Вплоть до 1943 Петров выполнял обязанности начальника отдела кадров Омского УНКВД. Документ хранится в Омском государственном историко-краеведческом музее. Передан в музей в 2001 дочерью К.М. Петрова - Галиной Константиновной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Петровой). По воспоминаниям дочери, отец вернулся из тюрьмы в 1939 совершенно сломленным человеком. В годы перестройки внук К.М. Петрова ознакомился с материалами следствия по делу своего деда. Из документов выяснилось, что один из допросов продолжался в течение нескольких суток, за которые подследственного трижды выводили расстреливать. (См. статью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фондов Л.П.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Полоницкой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"Известиях ОГИКМ" за 2003.)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Регистрационный бланк члена ВКП(б) К.М. Петрова. После апреля 1939, Омск. Оригинал. Константин Михайлович Петров (1898-1951) - сотрудник ОГПУ-НКВД с 1921. Работал в Саратове, Тамбове, Куйбышеве, Москве. В 1934 распоряжением ОК НКВД СССР был откомандирован для работы по линии территориальных органов НКВД в г. Тюмень во вновь организованное отделение ОГПУ по Обско-Иртышской области на должность секретаря полпредства ОГПУ. С начала 1935 переведен в Омск, начальник оперативного отдела во вновь формируемом управлении НКВД. С 1936 - помощник начальника отдела кадров Омского УНКВД. Зам. секретаря и секретарь парткома УНКВД в Омске и в Тюмени (с 1934 до ареста). Арестован 23 октября 1937, находился под следствием до 15 апреля 1939. Реабилитирован, восстановлен в партии, возвращен на прежнее место работы. Бланк заполнен К.М. Петровым в 1939 для восстановления в рядах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ВКПб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после освобождения из мест заключения. Предположительно, это копия, оставшаяся у него на руках (отсутствует дата заполнения и автограф). Документ содержит краткую информацию о жизни и деятельности. В графе 24 ("Привлекался ли к уголовной ответственности...") К.М. Петров указал: "с Х.1937 по IV.1939 г. находился под следствием по клеветническим материалам, в данное время полностью реабилитирован". Вплоть до 1943 Петров выполнял обязанности начальника отдела кадров Омского УНКВД. Документ хранится в Омском государственном историко-краеведческом музее. Передан в музей в 2001 дочерью К.М. Петрова - Галиной Константиновной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Петровой). По воспоминаниям дочери, отец вернулся из тюрьмы в 1939 совершенно сломленным человеком. В годы перестройки внук К.М. Петрова ознакомился с материалами следствия по делу своего деда. Из документов выяснилось, что один из допросов продолжался в течение нескольких суток, за которые подследственного трижды выводили расстреливать. (См. статью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фондов Л.П.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Полоницкой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"Известиях ОГИКМ" за 2003.)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К.М. Петров в рабочем кабинете. Омское Управление НКВД. 1937, г. Омск. Фотография. Константин Михайлович Петров (1898-1951) - сотрудник ОГПУ-НКВД с 1921. Работал в Саратове, Тамбове, Куйбышеве, Москве. В 1934 распоряжением ОК НКВД СССР был откомандирован для работы по линии территориальных органов НКВД в г. Тюмень во вновь организованное отделение ОГПУ по Обско-Иртышской области на должность секретаря полпредства ОГПУ. С начала 1935 переведен в Омск, начальник оперативного отдела во вновь формируемом управлении НКВД. С 1936 - помощник начальника отдела кадров Омского УНКВД. Зам. секретаря и секретарь парткома УНКВД в Омске и в Тюмени (с 1934 до ареста). Арестован 23 октября 1937, находился под следствием до 15 апреля 1939. Реабилитирован, восстановлен в партии, возвращен на прежнее место работы. В регистрационном бланке члена ВКП(б), заполненном после освобождения из тюрьмы, К.М. Петров указал: "с Х.1937 по IV.1939 г. находился под следствием по клеветническим материалам, в данное время полностью реабилитирован" (Хранится: ОГИКМ. ОМК-13903.3 - 13903.3г). Вплоть до 1943 выполнял обязанности начальника отдела кадров. Фотография хранится в Омском государственном историко-краеведческом музее. Передана в музей в 2001 дочерью К.М. Петрова - Галиной Константиновной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Петровой). По воспоминаниям дочери, отец вернулся из тюрьмы в 1939 совершенно сломленным человеком. В годы перестройки внук К.М. Петрова ознакомился с материалами следствия по делу своего деда. Из документов выяснилось, что один из допросов продолжался в течение нескольких суток, за которые подследственного трижды выводили расстреливать. (См. статью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фондов Л.П.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Полоницкой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"Известиях ОГИКМ" за 2003.)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Удостоверение сотрудника Управления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Ухто-Печорского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ИТЛ МВД СССР № 8855 выдано 15.03.1935 временно исполняющему обязанности политрука Воркутинского дивизиона ВОХР Алексею Гавриловичу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Охранная служба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1934-1935 состояла из шести отдельных взводов и одного дивизиона. Дивизион, в котором служил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А.Г.Дуркин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составе трех взводов нес охрану Усинского (Воркутинского) отделения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Ухтпечлага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назывался Воркутинским дивизионом. Удостоверение экспонировалось в 2004-05 на выставке, открытой к 10-летию со дня смерти А.Г.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среди других личных документов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Вероятно, получено из семейного архива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Мандат № 60 делегата XV Коми областной конференции ВКП(б) на имя Алексея Гавриловича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(1908-1994) выдан в Сыктывкаре 10.07.1938.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служащий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дизиона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ВОХР Промысла №1, был делегирован на конференцию от организации ВКП(б)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Ухто-Ижемского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лагеря НКВД с правом решающего голоса. Мандат экспонировался в 2004-2005 на выставке, открытой к 10-летию со дня смерти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А.Г.Дуркина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среди других личных документов. Вероятно, получен для выставки из семейного архива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Дуркиных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Обязательство (форма № 18) о неразглашении сведений о работе в МВД подписано 21.06.1947 сотрудником (главным технологом) Водного промысла Ф.А. Тороповым. Хранилось в личном деле Торопова в отделе кадров Водного промысла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Ухтокомбината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МВД. Документ передан в Музей из архива завода "Прогресс", преемника Промысла № 2 им. ОГПУ (пос. 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Водный).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фотографии изображено здание в 3-м Прокопьевском переулке, в котором в 1944-1949 находился штаб ЛО № 11 лагеря № 503 ОПВИ УНКВД-УМВД (лагерь для немецких и японских военнопленных).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1990-х проведена сотрудниками музея.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Фотография вещевого склада отделения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Сиблага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(1930-е – 1940-е).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принадлежность склада не указаны, вероятно, на фотографии представлен вещевой склад отряда ВОХР.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Вдоль стен расположены полки. На полках лежат стопки тканей разных оттенков. В нижнем правом углу на одной из полок сложены стопкам остроконечные суконные шлемы (буденовки); на каждом шлеме нашита пятиконечная звезда. В центре кадра на фоне полок стоит мужчина; одет в суконную гимнастерку со стояче-отложным воротником, брюки-галифе и темные сапоги; гимнастерка перехвачена в талии широким (кожаным) ремнем, на левом бедре висит кобура пистолета. На голове у мужчины фуражка. По правую руку от мужчины находится венский стул. 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 стоит, опираясь согнутой левой рукой о находящуюся непосредственно за ним полку, правая рука опущена на спинку стула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8E66-FF5F-40A7-98F7-F1E5BEDCBDCA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70AE-CF8E-4407-9921-50500308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1124282&amp;language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22894&amp;rubrikatorObject=242185&amp;language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58505&amp;language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56980&amp;language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45022785&amp;languag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55884&amp;languag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3770244&amp;languag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3770244&amp;langu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4632743&amp;language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ulagmuseum.org/showObject.do?object=310963&amp;viewMode=D_10705&amp;link=1&amp;objectTypeName=museum&amp;language=1&amp;language=1&amp;page=3&amp;language=1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24058&amp;language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23954&amp;languag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Работники НКВД и ГУЛАГа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3" y="692696"/>
            <a:ext cx="4283968" cy="1143000"/>
          </a:xfrm>
        </p:spPr>
        <p:txBody>
          <a:bodyPr>
            <a:noAutofit/>
          </a:bodyPr>
          <a:lstStyle/>
          <a:p>
            <a:r>
              <a:rPr lang="ru-RU" sz="2200" dirty="0"/>
              <a:t>Фрагмент выставки "Алексей Гаврилович </a:t>
            </a:r>
            <a:r>
              <a:rPr lang="ru-RU" sz="2200" dirty="0" err="1"/>
              <a:t>Дуркин</a:t>
            </a:r>
            <a:r>
              <a:rPr lang="ru-RU" sz="2200" dirty="0"/>
              <a:t> (1908-1994)". </a:t>
            </a:r>
            <a:r>
              <a:rPr lang="ru-RU" sz="2200" dirty="0" err="1"/>
              <a:t>Ухтинский</a:t>
            </a:r>
            <a:r>
              <a:rPr lang="ru-RU" sz="2200" dirty="0"/>
              <a:t> историко-краеведческий музей (г. Ухта, Республика Коми). </a:t>
            </a:r>
          </a:p>
        </p:txBody>
      </p:sp>
      <p:pic>
        <p:nvPicPr>
          <p:cNvPr id="1026" name="Picture 2" descr="http://www.gulagmuseum.org/getImage.do?object=1124282&amp;origina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3" y="-51800"/>
            <a:ext cx="4880046" cy="69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6211669"/>
            <a:ext cx="4283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http://</a:t>
            </a:r>
            <a:r>
              <a:rPr lang="es-CL" dirty="0" smtClean="0">
                <a:hlinkClick r:id="rId3"/>
              </a:rPr>
              <a:t>www.gulagmuseum.org/showObject.do?object=1124282&amp;language=1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72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Обязательство сотрудника МВД о неразглашении сведений (форма № 18) из личного дела главного технолога Водного промысла </a:t>
            </a:r>
            <a:r>
              <a:rPr lang="ru-RU" sz="2200" dirty="0" err="1" smtClean="0"/>
              <a:t>Ухткомбината</a:t>
            </a:r>
            <a:r>
              <a:rPr lang="ru-RU" sz="2200" dirty="0" smtClean="0"/>
              <a:t> Федора Александровича </a:t>
            </a:r>
            <a:r>
              <a:rPr lang="ru-RU" sz="2200" dirty="0" smtClean="0"/>
              <a:t>Торопова</a:t>
            </a:r>
            <a:br>
              <a:rPr lang="ru-RU" sz="2200" dirty="0" smtClean="0"/>
            </a:br>
            <a:r>
              <a:rPr lang="ru-RU" sz="2200" dirty="0" err="1" smtClean="0"/>
              <a:t>Ухтинский</a:t>
            </a:r>
            <a:r>
              <a:rPr lang="ru-RU" sz="2200" dirty="0" smtClean="0"/>
              <a:t> историко-краеведческий музей</a:t>
            </a:r>
            <a:endParaRPr lang="ru-RU" sz="2200" dirty="0"/>
          </a:p>
        </p:txBody>
      </p:sp>
      <p:pic>
        <p:nvPicPr>
          <p:cNvPr id="1026" name="Picture 2" descr="http://www.gulagmuseum.org/getImage.do?object=622927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5786478" cy="43904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http://www.gulagmuseum.org/showObject.do?object=622894&amp;rubrikatorObject=242185&amp;language=1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Здание в Анжеро-Судженске (3-й </a:t>
            </a:r>
            <a:r>
              <a:rPr lang="ru-RU" sz="2400" dirty="0" err="1"/>
              <a:t>Прокопьевский</a:t>
            </a:r>
            <a:r>
              <a:rPr lang="ru-RU" sz="2400" dirty="0"/>
              <a:t> пер.), в котором в 1944-1949 находился штаб ЛО № 11 лагеря № 503 ОПВИ УНКВД-УМВД для немецких и японских военнопленных.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Анжеро-Сунженский</a:t>
            </a:r>
            <a:r>
              <a:rPr lang="ru-RU" sz="2400" dirty="0" smtClean="0"/>
              <a:t> городской краеведческий музей</a:t>
            </a:r>
            <a:endParaRPr lang="ru-RU" sz="2400" dirty="0"/>
          </a:p>
        </p:txBody>
      </p:sp>
      <p:pic>
        <p:nvPicPr>
          <p:cNvPr id="24578" name="Picture 2" descr="http://www.gulagmuseum.org/getImage.do?object=65853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85926"/>
            <a:ext cx="6572296" cy="4477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http://www.gulagmuseum.org/showObject.do?object=658505&amp;language=1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200" dirty="0"/>
              <a:t>Фотография вещевого склада одного из отделений </a:t>
            </a:r>
            <a:r>
              <a:rPr lang="ru-RU" sz="2200" dirty="0" err="1"/>
              <a:t>Сиблага</a:t>
            </a:r>
            <a:r>
              <a:rPr lang="ru-RU" sz="2200" dirty="0"/>
              <a:t> (1930-е – 1940-е). Хранится в Анжеро-Судженском городском краеведческом музее.</a:t>
            </a:r>
          </a:p>
        </p:txBody>
      </p:sp>
      <p:pic>
        <p:nvPicPr>
          <p:cNvPr id="28674" name="Picture 2" descr="http://www.gulagmuseum.org/getImage.do?object=65700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7620000" cy="49911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http://www.gulagmuseum.org/showObject.do?object=656980&amp;language=1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Церемония принятия присяги личным составом сотрудников </a:t>
            </a:r>
            <a:r>
              <a:rPr lang="ru-RU" sz="2200" dirty="0" err="1"/>
              <a:t>лаготделения</a:t>
            </a:r>
            <a:r>
              <a:rPr lang="ru-RU" sz="2200" dirty="0"/>
              <a:t> № 18 лагеря № 270 для военнопленных и интернированных. Лето 1942, дер. </a:t>
            </a:r>
            <a:r>
              <a:rPr lang="ru-RU" sz="2200" dirty="0" err="1"/>
              <a:t>Шиботово</a:t>
            </a:r>
            <a:r>
              <a:rPr lang="ru-RU" sz="2200" dirty="0"/>
              <a:t> </a:t>
            </a:r>
            <a:r>
              <a:rPr lang="ru-RU" sz="2200" dirty="0" err="1"/>
              <a:t>Боровичского</a:t>
            </a:r>
            <a:r>
              <a:rPr lang="ru-RU" sz="2200" dirty="0"/>
              <a:t> района Новгородской области.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Боровичский</a:t>
            </a:r>
            <a:r>
              <a:rPr lang="ru-RU" sz="2000" dirty="0"/>
              <a:t> краеведческий музей им. С.Н. </a:t>
            </a:r>
            <a:r>
              <a:rPr lang="ru-RU" sz="2000" dirty="0" err="1"/>
              <a:t>Поршнякова</a:t>
            </a:r>
            <a:endParaRPr lang="ru-RU" sz="2000" dirty="0"/>
          </a:p>
        </p:txBody>
      </p:sp>
      <p:pic>
        <p:nvPicPr>
          <p:cNvPr id="17410" name="Picture 2" descr="http://www.gulagmuseum.org/getImage.do?object=45046458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620000" cy="5162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http://www.gulagmuseum.org/showObject.do?object=45022785&amp;language=1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Групповая фотография личного состава Анжеро-Судженского отряда особого назначения сделана в </a:t>
            </a:r>
            <a:r>
              <a:rPr lang="ru-RU" sz="2200" dirty="0" smtClean="0"/>
              <a:t>1922 г. </a:t>
            </a:r>
            <a:br>
              <a:rPr lang="ru-RU" sz="2200" dirty="0" smtClean="0"/>
            </a:br>
            <a:r>
              <a:rPr lang="ru-RU" sz="2200" dirty="0" smtClean="0"/>
              <a:t>Анжеро-Судженский городской краеведческий музей</a:t>
            </a:r>
            <a:endParaRPr lang="ru-RU" sz="2200" dirty="0"/>
          </a:p>
        </p:txBody>
      </p:sp>
      <p:pic>
        <p:nvPicPr>
          <p:cNvPr id="26626" name="Picture 2" descr="http://www.gulagmuseum.org/getImage.do?object=655911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715172" cy="44320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http://www.gulagmuseum.org/showObject.do?object=655884&amp;language=1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785794"/>
            <a:ext cx="3900486" cy="1143000"/>
          </a:xfrm>
        </p:spPr>
        <p:txBody>
          <a:bodyPr>
            <a:noAutofit/>
          </a:bodyPr>
          <a:lstStyle/>
          <a:p>
            <a:r>
              <a:rPr lang="ru-RU" sz="2400" dirty="0"/>
              <a:t>Регистрационный бланк члена ВКП(б) К.М. </a:t>
            </a:r>
            <a:r>
              <a:rPr lang="ru-RU" sz="2400" dirty="0" smtClean="0"/>
              <a:t>Петрова, сотрудника </a:t>
            </a:r>
            <a:r>
              <a:rPr lang="ru-RU" sz="2400" dirty="0"/>
              <a:t>ОГПУ-НКВД с 1921</a:t>
            </a:r>
            <a:r>
              <a:rPr lang="ru-RU" sz="2400" dirty="0" smtClean="0"/>
              <a:t>. (1939, Омск) </a:t>
            </a:r>
            <a:br>
              <a:rPr lang="ru-RU" sz="2400" dirty="0" smtClean="0"/>
            </a:br>
            <a:r>
              <a:rPr lang="ru-RU" sz="2400" dirty="0"/>
              <a:t> Омский государственный историко-краеведческий музей </a:t>
            </a:r>
          </a:p>
        </p:txBody>
      </p:sp>
      <p:pic>
        <p:nvPicPr>
          <p:cNvPr id="10242" name="Picture 2" descr="http://www.gulagmuseum.org/getImage.do?object=5377518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916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6211669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http://www.gulagmuseum.org/showObject.do?object=53770244&amp;language=1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gulagmuseum.org/getImage.do?object=5377530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6911644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857752" y="785794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Регистрационный бланк члена ВКП(б) К.М. Петрова, сотрудника ОГПУ-НКВД с 1921. (1939, Омск) 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Омский государственный историко-краеведческий музей 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6211669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http://www.gulagmuseum.org/showObject.do?object=53770244&amp;language=1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28604"/>
            <a:ext cx="4000496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К.М. Петров в рабочем кабинете. Омское Управление НКВД. 1937, г. Омск.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Омский государственный историко-краеведческий музей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5362" name="Picture 2" descr="http://www.gulagmuseum.org/getImage.do?object=5463339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14912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6211669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http://www.gulagmuseum.org/showObject.do?object=54632743&amp;language=1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/>
              <a:t>Фуражка сотрудника НКВД кон.1930-х - пер.пол.1940-х</a:t>
            </a:r>
            <a:br>
              <a:rPr lang="ru-RU" sz="2400" dirty="0"/>
            </a:br>
            <a:r>
              <a:rPr lang="ru-RU" sz="2400" dirty="0" err="1"/>
              <a:t>Ухтинский</a:t>
            </a:r>
            <a:r>
              <a:rPr lang="ru-RU" sz="2400" dirty="0"/>
              <a:t> историко-краеведческий музей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1086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http://</a:t>
            </a:r>
            <a:r>
              <a:rPr lang="es-CL" dirty="0" smtClean="0">
                <a:hlinkClick r:id="rId2"/>
              </a:rPr>
              <a:t>www.gulagmuseum.org/showObject.do?object=310963&amp;viewMode=D_10705&amp;link=1&amp;objectTypeName=museum&amp;language=1&amp;language=1&amp;page=3&amp;language=1</a:t>
            </a:r>
            <a:r>
              <a:rPr lang="ru-RU" dirty="0" smtClean="0"/>
              <a:t> </a:t>
            </a:r>
          </a:p>
        </p:txBody>
      </p:sp>
      <p:pic>
        <p:nvPicPr>
          <p:cNvPr id="2050" name="Picture 2" descr="http://www.gulagmuseum.org/getImage.do?object=621932&amp;origina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80" y="1464960"/>
            <a:ext cx="6794039" cy="4450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88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gulagmuseum.org/getImage.do?object=657238&amp;origina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63"/>
            <a:ext cx="5076055" cy="6847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85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Удостоверение Алексея </a:t>
            </a:r>
            <a:r>
              <a:rPr lang="ru-RU" sz="2200" dirty="0" err="1"/>
              <a:t>Гавриловичя</a:t>
            </a:r>
            <a:r>
              <a:rPr lang="ru-RU" sz="2200" dirty="0"/>
              <a:t> </a:t>
            </a:r>
            <a:r>
              <a:rPr lang="ru-RU" sz="2200" dirty="0" err="1"/>
              <a:t>Дуркина</a:t>
            </a:r>
            <a:r>
              <a:rPr lang="ru-RU" sz="2200" dirty="0"/>
              <a:t> (1908-1994), сотрудника Управления </a:t>
            </a:r>
            <a:r>
              <a:rPr lang="ru-RU" sz="2200" dirty="0" err="1"/>
              <a:t>Ухто-Печорского</a:t>
            </a:r>
            <a:r>
              <a:rPr lang="ru-RU" sz="2200" dirty="0"/>
              <a:t> ИТЛ МВД СССР, временно исполняющего обязанности политрука Воркутинского дивизиона ВОХР, выдано 15.03.1935.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Ухтинский</a:t>
            </a:r>
            <a:r>
              <a:rPr lang="ru-RU" sz="2200" dirty="0" smtClean="0"/>
              <a:t> историко-краеведческий музей</a:t>
            </a:r>
            <a:endParaRPr lang="ru-RU" sz="2200" dirty="0"/>
          </a:p>
        </p:txBody>
      </p:sp>
      <p:pic>
        <p:nvPicPr>
          <p:cNvPr id="20482" name="Picture 2" descr="http://www.gulagmuseum.org/getImage.do?object=62409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330394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http://www.gulagmuseum.org/showObject.do?object=624058&amp;language=1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Мандат делегата XV Коми областной конференции ВКП(б) на имя Алексея Гавриловича </a:t>
            </a:r>
            <a:r>
              <a:rPr lang="ru-RU" sz="2200" dirty="0" err="1"/>
              <a:t>Дуркина</a:t>
            </a:r>
            <a:r>
              <a:rPr lang="ru-RU" sz="2200" dirty="0"/>
              <a:t> (1908-1994), делегата от организации ВКП(б) </a:t>
            </a:r>
            <a:r>
              <a:rPr lang="ru-RU" sz="2200" dirty="0" err="1"/>
              <a:t>Ухто-Ижемского</a:t>
            </a:r>
            <a:r>
              <a:rPr lang="ru-RU" sz="2200" dirty="0"/>
              <a:t> лагеря НКВД.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Выдан </a:t>
            </a:r>
            <a:r>
              <a:rPr lang="ru-RU" sz="2200" dirty="0"/>
              <a:t>10.07.1938. 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Ухтинский</a:t>
            </a:r>
            <a:r>
              <a:rPr lang="ru-RU" sz="2200" dirty="0" smtClean="0"/>
              <a:t> историко-краеведческий музей</a:t>
            </a:r>
            <a:endParaRPr lang="ru-RU" sz="2200" dirty="0"/>
          </a:p>
        </p:txBody>
      </p:sp>
      <p:pic>
        <p:nvPicPr>
          <p:cNvPr id="22530" name="Picture 2" descr="http://www.gulagmuseum.org/getImage.do?object=623990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34404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http://www.gulagmuseum.org/showObject.do?object=623954&amp;language=1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1742</Words>
  <Application>Microsoft Office PowerPoint</Application>
  <PresentationFormat>Экран (4:3)</PresentationFormat>
  <Paragraphs>46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Работники НКВД и ГУЛАГа</vt:lpstr>
      <vt:lpstr>Групповая фотография личного состава Анжеро-Судженского отряда особого назначения сделана в 1922 г.  Анжеро-Судженский городской краеведческий музей</vt:lpstr>
      <vt:lpstr>Регистрационный бланк члена ВКП(б) К.М. Петрова, сотрудника ОГПУ-НКВД с 1921. (1939, Омск)   Омский государственный историко-краеведческий музей </vt:lpstr>
      <vt:lpstr>Слайд 4</vt:lpstr>
      <vt:lpstr>К.М. Петров в рабочем кабинете. Омское Управление НКВД. 1937, г. Омск.  Омский государственный историко-краеведческий музей  </vt:lpstr>
      <vt:lpstr>Фуражка сотрудника НКВД кон.1930-х - пер.пол.1940-х Ухтинский историко-краеведческий музей</vt:lpstr>
      <vt:lpstr>Слайд 7</vt:lpstr>
      <vt:lpstr>Удостоверение Алексея Гавриловичя Дуркина (1908-1994), сотрудника Управления Ухто-Печорского ИТЛ МВД СССР, временно исполняющего обязанности политрука Воркутинского дивизиона ВОХР, выдано 15.03.1935.  Ухтинский историко-краеведческий музей</vt:lpstr>
      <vt:lpstr>Мандат делегата XV Коми областной конференции ВКП(б) на имя Алексея Гавриловича Дуркина (1908-1994), делегата от организации ВКП(б) Ухто-Ижемского лагеря НКВД.  Выдан 10.07.1938.  Ухтинский историко-краеведческий музей</vt:lpstr>
      <vt:lpstr>Фрагмент выставки "Алексей Гаврилович Дуркин (1908-1994)". Ухтинский историко-краеведческий музей (г. Ухта, Республика Коми). </vt:lpstr>
      <vt:lpstr>Обязательство сотрудника МВД о неразглашении сведений (форма № 18) из личного дела главного технолога Водного промысла Ухткомбината Федора Александровича Торопова Ухтинский историко-краеведческий музей</vt:lpstr>
      <vt:lpstr>Здание в Анжеро-Судженске (3-й Прокопьевский пер.), в котором в 1944-1949 находился штаб ЛО № 11 лагеря № 503 ОПВИ УНКВД-УМВД для немецких и японских военнопленных.   Анжеро-Сунженский городской краеведческий музей</vt:lpstr>
      <vt:lpstr>Фотография вещевого склада одного из отделений Сиблага (1930-е – 1940-е). Хранится в Анжеро-Судженском городском краеведческом музее.</vt:lpstr>
      <vt:lpstr>Церемония принятия присяги личным составом сотрудников лаготделения № 18 лагеря № 270 для военнопленных и интернированных. Лето 1942, дер. Шиботово Боровичского района Новгородской области.  Боровичский краеведческий музей им. С.Н. Поршнякова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</dc:title>
  <dc:creator>DNA7 X86</dc:creator>
  <cp:lastModifiedBy>DNA7 X86</cp:lastModifiedBy>
  <cp:revision>7</cp:revision>
  <dcterms:created xsi:type="dcterms:W3CDTF">2012-12-06T05:24:33Z</dcterms:created>
  <dcterms:modified xsi:type="dcterms:W3CDTF">2012-12-07T05:26:50Z</dcterms:modified>
</cp:coreProperties>
</file>