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62" r:id="rId5"/>
    <p:sldId id="260" r:id="rId6"/>
    <p:sldId id="259" r:id="rId7"/>
    <p:sldId id="258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921" autoAdjust="0"/>
  </p:normalViewPr>
  <p:slideViewPr>
    <p:cSldViewPr>
      <p:cViewPr>
        <p:scale>
          <a:sx n="75" d="100"/>
          <a:sy n="75" d="100"/>
        </p:scale>
        <p:origin x="-93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7F74E-6DE1-4416-9FCA-49606FB7ADD8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136F6-3C43-47D8-AD24-08E507096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Обложка следственного дела по обвинению М.Д.Фильчагина. 1937. Копия из следственного дела (Архив УФСБ по Тюменской области). Михаил Данилович Фильчагин (1888–1937), фельдшер, фармацевт. Арестован в Ишиме 19.09.1937 по обвинению в участии в подпольной эсеровской организации. Приговорен 10.10.1937 Тр. УНКВД Омской области к ВМН. Расстрелян в 1937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136F6-3C43-47D8-AD24-08E507096FE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Протокол обыска в доме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П.К.Кузурманова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Ишим. 24.05.1938. Копия. Петр Константинович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Кузурманов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(1901–1938), телеграфист, с октября 1919 в армии Колчака, с января 1920 доброволец Красной Армии. В 1923 демобилизован по инвалидности, имел кустарное кузнечное производство, с 1929 председатель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ишимской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кузнечно-слесарной артели «Кустарь», учился в Ленинградском институте промкооперации. Арестован 29.05.1938, приговорен 10.06.1938 Тр. УНКВД Омской области к ВМН. Расстрелян в Омске 16 июня 1938</a:t>
            </a:r>
          </a:p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Ишимский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историко-краеведческий музей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136F6-3C43-47D8-AD24-08E507096FE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/>
              <a:t>Обвинительное заключение на </a:t>
            </a:r>
            <a:r>
              <a:rPr lang="ru-RU" sz="1200" dirty="0" err="1" smtClean="0"/>
              <a:t>Г.В.Левина-Гельцера</a:t>
            </a:r>
            <a:r>
              <a:rPr lang="ru-RU" sz="1200" dirty="0" smtClean="0"/>
              <a:t>. Челябинск. 1938. Георгий Владимирович </a:t>
            </a:r>
            <a:r>
              <a:rPr lang="ru-RU" sz="1200" dirty="0" err="1" smtClean="0"/>
              <a:t>Левин-Гельцер</a:t>
            </a:r>
            <a:r>
              <a:rPr lang="ru-RU" sz="1200" dirty="0" smtClean="0"/>
              <a:t> (1906–1938), участник Гражданской войны, организатор и первый директор </a:t>
            </a:r>
            <a:r>
              <a:rPr lang="ru-RU" sz="1200" dirty="0" err="1" smtClean="0"/>
              <a:t>Ишимского</a:t>
            </a:r>
            <a:r>
              <a:rPr lang="ru-RU" sz="1200" dirty="0" smtClean="0"/>
              <a:t> краеведческого музея (1924–1929), учитель в сельских школах Свердловской, затем Челябинской областей, зав отделом кадров фабрики «Свободный труд». Арестован в 1938, приговорен 25.09.1938 Тр. УНКВД Челябинской области к ВМН. Расстрелян 16 октября 1938</a:t>
            </a:r>
            <a:br>
              <a:rPr lang="ru-RU" sz="1200" dirty="0" smtClean="0"/>
            </a:br>
            <a:r>
              <a:rPr lang="ru-RU" sz="1200" dirty="0" err="1" smtClean="0"/>
              <a:t>Ишимский</a:t>
            </a:r>
            <a:r>
              <a:rPr lang="ru-RU" sz="1200" dirty="0" smtClean="0"/>
              <a:t> историко-краеведческий музей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136F6-3C43-47D8-AD24-08E507096FE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/>
              <a:t>Выписка из акта о приведении в исполнение приговора </a:t>
            </a:r>
            <a:r>
              <a:rPr lang="ru-RU" sz="1200" dirty="0" err="1" smtClean="0"/>
              <a:t>Г.В.Левина-Гельцера</a:t>
            </a:r>
            <a:r>
              <a:rPr lang="ru-RU" sz="1200" dirty="0" smtClean="0"/>
              <a:t>. Челябинск. 16.10.1938. Копия из материалов следственного дела</a:t>
            </a:r>
            <a:br>
              <a:rPr lang="ru-RU" sz="1200" dirty="0" smtClean="0"/>
            </a:br>
            <a:r>
              <a:rPr lang="ru-RU" sz="1200" dirty="0" smtClean="0"/>
              <a:t> </a:t>
            </a:r>
            <a:r>
              <a:rPr lang="ru-RU" sz="1200" dirty="0" err="1" smtClean="0"/>
              <a:t>Ишимский</a:t>
            </a:r>
            <a:r>
              <a:rPr lang="ru-RU" sz="1200" dirty="0" smtClean="0"/>
              <a:t> историко-краеведческий музей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136F6-3C43-47D8-AD24-08E507096FE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Учетная карточка заключенного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Вальдемара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Яновича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Креслиньша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Воркутлаг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1945. Копия документа хранится в Воркутинском музейно-выставочном центре (г. Воркута, Республика Коми).</a:t>
            </a:r>
            <a:r>
              <a:rPr lang="ru-RU" dirty="0" smtClean="0"/>
              <a:t> </a:t>
            </a:r>
            <a:r>
              <a:rPr lang="ru-RU" smtClean="0"/>
              <a:t>Фото не позднее 2004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136F6-3C43-47D8-AD24-08E507096FE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47E7-4A37-456C-AE52-9A715403D9F9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35B4-0C3D-48AB-83D3-B2F1863CB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47E7-4A37-456C-AE52-9A715403D9F9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35B4-0C3D-48AB-83D3-B2F1863CB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47E7-4A37-456C-AE52-9A715403D9F9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35B4-0C3D-48AB-83D3-B2F1863CB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47E7-4A37-456C-AE52-9A715403D9F9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35B4-0C3D-48AB-83D3-B2F1863CB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47E7-4A37-456C-AE52-9A715403D9F9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35B4-0C3D-48AB-83D3-B2F1863CB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47E7-4A37-456C-AE52-9A715403D9F9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35B4-0C3D-48AB-83D3-B2F1863CB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47E7-4A37-456C-AE52-9A715403D9F9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35B4-0C3D-48AB-83D3-B2F1863CB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47E7-4A37-456C-AE52-9A715403D9F9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35B4-0C3D-48AB-83D3-B2F1863CB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47E7-4A37-456C-AE52-9A715403D9F9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35B4-0C3D-48AB-83D3-B2F1863CB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47E7-4A37-456C-AE52-9A715403D9F9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35B4-0C3D-48AB-83D3-B2F1863CB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47E7-4A37-456C-AE52-9A715403D9F9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35B4-0C3D-48AB-83D3-B2F1863CB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C47E7-4A37-456C-AE52-9A715403D9F9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B35B4-0C3D-48AB-83D3-B2F1863CB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ulagmuseum.org/showObject.do?object=1767488&amp;viewMode=D_10705&amp;link=1&amp;objectTypeName=museum&amp;language=1&amp;page=2&amp;language=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lagmuseum.org/showObject.do?object=1767488&amp;viewMode=D_10705&amp;link=1&amp;objectTypeName=museum&amp;language=1&amp;language=1&amp;page=1&amp;language=1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gulagmuseum.org/showObject.do?object=1767488&amp;viewMode=D_10705&amp;link=1&amp;objectTypeName=museum&amp;language=1&amp;language=1&amp;page=1&amp;language=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lagmuseum.org/showObject.do?object=1767488&amp;viewMode=D_10705&amp;link=1&amp;objectTypeName=museum&amp;language=1&amp;language=1&amp;page=1&amp;language=1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ulagmuseum.org/showObject.do?object=1767488&amp;viewMode=D_10705&amp;link=1&amp;objectTypeName=museum&amp;language=1&amp;language=1&amp;page=1&amp;language=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gulagmuseum.org/showObject.do?object=1767488&amp;viewMode=D_10705&amp;link=1&amp;objectTypeName=museum&amp;language=1&amp;language=1&amp;page=1&amp;language=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lagmuseum.org/getImage.do?object=507962&amp;original=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Архивное </a:t>
            </a:r>
            <a:r>
              <a:rPr lang="ru-RU" smtClean="0"/>
              <a:t>зеркало террора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274638"/>
            <a:ext cx="4214842" cy="1143000"/>
          </a:xfrm>
        </p:spPr>
        <p:txBody>
          <a:bodyPr>
            <a:normAutofit fontScale="90000"/>
          </a:bodyPr>
          <a:lstStyle/>
          <a:p>
            <a:r>
              <a:rPr lang="ru-RU" sz="2200" dirty="0"/>
              <a:t>Обложка следственного дела по обвинению М.Д.Фильчагина. 1937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r>
              <a:rPr lang="ru-RU" sz="2200" dirty="0" err="1"/>
              <a:t>Ишимский</a:t>
            </a:r>
            <a:r>
              <a:rPr lang="ru-RU" sz="2200" dirty="0"/>
              <a:t> историко-краеведческий музей</a:t>
            </a:r>
          </a:p>
        </p:txBody>
      </p:sp>
      <p:pic>
        <p:nvPicPr>
          <p:cNvPr id="1026" name="Picture 2" descr="http://www.gulagmuseum.org/getImage.do?object=1768454&amp;original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908" y="0"/>
            <a:ext cx="4786346" cy="691169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572000" y="565767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4"/>
              </a:rPr>
              <a:t>http://www.gulagmuseum.org/showObject.do?object=1767488&amp;viewMode=D_10705&amp;link=1&amp;objectTypeName=museum&amp;language=1&amp;page=2&amp;language=1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28" y="274638"/>
            <a:ext cx="3686172" cy="1143000"/>
          </a:xfrm>
        </p:spPr>
        <p:txBody>
          <a:bodyPr>
            <a:normAutofit fontScale="90000"/>
          </a:bodyPr>
          <a:lstStyle/>
          <a:p>
            <a:r>
              <a:rPr lang="ru-RU" sz="2200" dirty="0"/>
              <a:t>Протокол допроса М.Д.Фильчагина. 20.09.1937. Копия из следственного </a:t>
            </a:r>
            <a:r>
              <a:rPr lang="ru-RU" sz="2200" dirty="0" smtClean="0"/>
              <a:t>дела</a:t>
            </a:r>
            <a:br>
              <a:rPr lang="ru-RU" sz="2200" dirty="0" smtClean="0"/>
            </a:br>
            <a:r>
              <a:rPr lang="ru-RU" sz="2200" dirty="0" smtClean="0"/>
              <a:t> </a:t>
            </a:r>
            <a:r>
              <a:rPr lang="ru-RU" sz="2200" dirty="0" err="1" smtClean="0"/>
              <a:t>Ишимский</a:t>
            </a:r>
            <a:r>
              <a:rPr lang="ru-RU" sz="2200" dirty="0" smtClean="0"/>
              <a:t> историко-краеведческий музей</a:t>
            </a:r>
            <a:endParaRPr lang="ru-RU" sz="2200" dirty="0"/>
          </a:p>
        </p:txBody>
      </p:sp>
      <p:pic>
        <p:nvPicPr>
          <p:cNvPr id="22530" name="Picture 2" descr="http://www.gulagmuseum.org/getImage.do?object=1768550&amp;original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4963478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628" y="5380672"/>
            <a:ext cx="41433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http://www.gulagmuseum.org/showObject.do?object=1767488&amp;viewMode=D_10705&amp;link=1&amp;objectTypeName=museum&amp;language=1&amp;language=1&amp;page=1&amp;language=1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72066" y="500042"/>
            <a:ext cx="3857652" cy="1143000"/>
          </a:xfrm>
        </p:spPr>
        <p:txBody>
          <a:bodyPr>
            <a:noAutofit/>
          </a:bodyPr>
          <a:lstStyle/>
          <a:p>
            <a:r>
              <a:rPr lang="ru-RU" sz="2200" dirty="0"/>
              <a:t>Протокол обыска в доме </a:t>
            </a:r>
            <a:r>
              <a:rPr lang="ru-RU" sz="2200" dirty="0" err="1"/>
              <a:t>П.К.Кузурманова</a:t>
            </a:r>
            <a:r>
              <a:rPr lang="ru-RU" sz="2200" dirty="0"/>
              <a:t>. Ишим. 24.05.1938. Копия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r>
              <a:rPr lang="ru-RU" sz="2200" dirty="0"/>
              <a:t> </a:t>
            </a:r>
            <a:r>
              <a:rPr lang="ru-RU" sz="2200" dirty="0" err="1"/>
              <a:t>Ишимский</a:t>
            </a:r>
            <a:r>
              <a:rPr lang="ru-RU" sz="2200" dirty="0"/>
              <a:t> историко-краеведческий музей</a:t>
            </a:r>
          </a:p>
        </p:txBody>
      </p:sp>
      <p:pic>
        <p:nvPicPr>
          <p:cNvPr id="23554" name="Picture 2" descr="http://www.gulagmuseum.org/getImage.do?object=1767980&amp;original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5014912" cy="685799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72066" y="5380672"/>
            <a:ext cx="407193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http://www.gulagmuseum.org/showObject.do?object=1767488&amp;viewMode=D_10705&amp;link=1&amp;objectTypeName=museum&amp;language=1&amp;language=1&amp;page=1&amp;language=1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dirty="0"/>
              <a:t>Выписка из протокола №2 заседания Тройки УНКВД по Челябинской области по обвинению </a:t>
            </a:r>
            <a:r>
              <a:rPr lang="ru-RU" sz="2200" dirty="0" err="1"/>
              <a:t>Г.В.Левина-Гельцера</a:t>
            </a:r>
            <a:r>
              <a:rPr lang="ru-RU" sz="2200" dirty="0"/>
              <a:t>. Челябинск. 25.09.1938. Копия из материалов следственного </a:t>
            </a:r>
            <a:r>
              <a:rPr lang="ru-RU" sz="2200" dirty="0" smtClean="0"/>
              <a:t>дела</a:t>
            </a:r>
            <a:br>
              <a:rPr lang="ru-RU" sz="2200" dirty="0" smtClean="0"/>
            </a:br>
            <a:r>
              <a:rPr lang="ru-RU" sz="2200" dirty="0" smtClean="0"/>
              <a:t> </a:t>
            </a:r>
            <a:r>
              <a:rPr lang="ru-RU" sz="2200" dirty="0" err="1" smtClean="0"/>
              <a:t>Ишимский</a:t>
            </a:r>
            <a:r>
              <a:rPr lang="ru-RU" sz="2200" dirty="0" smtClean="0"/>
              <a:t> историко-краеведческий музей</a:t>
            </a:r>
            <a:endParaRPr lang="ru-RU" sz="2200" dirty="0"/>
          </a:p>
        </p:txBody>
      </p:sp>
      <p:pic>
        <p:nvPicPr>
          <p:cNvPr id="20482" name="Picture 2" descr="http://www.gulagmuseum.org/getImage.do?object=1768752&amp;original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649123"/>
            <a:ext cx="5643602" cy="43526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http://www.gulagmuseum.org/showObject.do?object=1767488&amp;viewMode=D_10705&amp;link=1&amp;objectTypeName=museum&amp;language=1&amp;language=1&amp;page=1&amp;language=1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642918"/>
            <a:ext cx="4429124" cy="1143000"/>
          </a:xfrm>
        </p:spPr>
        <p:txBody>
          <a:bodyPr>
            <a:noAutofit/>
          </a:bodyPr>
          <a:lstStyle/>
          <a:p>
            <a:r>
              <a:rPr lang="ru-RU" sz="2200" dirty="0"/>
              <a:t>Обвинительное заключение на </a:t>
            </a:r>
            <a:r>
              <a:rPr lang="ru-RU" sz="2200" dirty="0" err="1"/>
              <a:t>Г.В.Левина-Гельцера</a:t>
            </a:r>
            <a:r>
              <a:rPr lang="ru-RU" sz="2200" dirty="0"/>
              <a:t>. Челябинск. 1938. </a:t>
            </a:r>
            <a:r>
              <a:rPr lang="ru-RU" sz="2200" dirty="0" smtClean="0"/>
              <a:t>Расстрелян </a:t>
            </a:r>
            <a:r>
              <a:rPr lang="ru-RU" sz="2200" dirty="0"/>
              <a:t>16 октября </a:t>
            </a:r>
            <a:r>
              <a:rPr lang="ru-RU" sz="2200" dirty="0" smtClean="0"/>
              <a:t>1938</a:t>
            </a:r>
            <a:br>
              <a:rPr lang="ru-RU" sz="2200" dirty="0" smtClean="0"/>
            </a:br>
            <a:r>
              <a:rPr lang="ru-RU" sz="2200" dirty="0" err="1"/>
              <a:t>Ишимский</a:t>
            </a:r>
            <a:r>
              <a:rPr lang="ru-RU" sz="2200" dirty="0"/>
              <a:t> историко-краеведческий музей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  <p:pic>
        <p:nvPicPr>
          <p:cNvPr id="18434" name="Picture 2" descr="http://www.gulagmuseum.org/getImage.do?object=1768654&amp;original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4620578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572000" y="565767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4"/>
              </a:rPr>
              <a:t>http://www.gulagmuseum.org/showObject.do?object=1767488&amp;viewMode=D_10705&amp;link=1&amp;objectTypeName=museum&amp;language=1&amp;language=1&amp;page=1&amp;language=1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15436" cy="1143000"/>
          </a:xfrm>
        </p:spPr>
        <p:txBody>
          <a:bodyPr>
            <a:normAutofit fontScale="90000"/>
          </a:bodyPr>
          <a:lstStyle/>
          <a:p>
            <a:r>
              <a:rPr lang="ru-RU" sz="2200" dirty="0"/>
              <a:t>Выписка из акта о приведении в исполнение приговора </a:t>
            </a:r>
            <a:r>
              <a:rPr lang="ru-RU" sz="2200" dirty="0" err="1"/>
              <a:t>Г.В.Левина-Гельцера</a:t>
            </a:r>
            <a:r>
              <a:rPr lang="ru-RU" sz="2200" dirty="0"/>
              <a:t>. Челябинск. 16.10.1938. Копия из материалов следственного </a:t>
            </a:r>
            <a:r>
              <a:rPr lang="ru-RU" sz="2200" dirty="0" smtClean="0"/>
              <a:t>дела</a:t>
            </a:r>
            <a:br>
              <a:rPr lang="ru-RU" sz="2200" dirty="0" smtClean="0"/>
            </a:br>
            <a:r>
              <a:rPr lang="ru-RU" sz="2200" dirty="0" smtClean="0"/>
              <a:t> </a:t>
            </a:r>
            <a:r>
              <a:rPr lang="ru-RU" sz="2200" dirty="0" err="1" smtClean="0"/>
              <a:t>Ишимский</a:t>
            </a:r>
            <a:r>
              <a:rPr lang="ru-RU" sz="2200" dirty="0" smtClean="0"/>
              <a:t> историко-краеведческий музей</a:t>
            </a:r>
            <a:endParaRPr lang="ru-RU" sz="2200" dirty="0"/>
          </a:p>
        </p:txBody>
      </p:sp>
      <p:pic>
        <p:nvPicPr>
          <p:cNvPr id="15362" name="Picture 2" descr="http://www.gulagmuseum.org/getImage.do?object=1768837&amp;original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1785926"/>
            <a:ext cx="7620000" cy="374332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6072206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http://www.gulagmuseum.org/showObject.do?object=1767488&amp;viewMode=D_10705&amp;link=1&amp;objectTypeName=museum&amp;language=1&amp;language=1&amp;page=1&amp;language=1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ru-RU" sz="2200" dirty="0" smtClean="0"/>
              <a:t>Учетная карточка заключенного В.Я. </a:t>
            </a:r>
            <a:r>
              <a:rPr lang="ru-RU" sz="2200" dirty="0" err="1" smtClean="0"/>
              <a:t>Креслиньша</a:t>
            </a:r>
            <a:r>
              <a:rPr lang="ru-RU" sz="2200" dirty="0" smtClean="0"/>
              <a:t>. </a:t>
            </a:r>
            <a:r>
              <a:rPr lang="ru-RU" sz="2200" dirty="0" err="1" smtClean="0"/>
              <a:t>Воркутлаг</a:t>
            </a:r>
            <a:r>
              <a:rPr lang="ru-RU" sz="2200" dirty="0" smtClean="0"/>
              <a:t>, 1945. Воркутинский музейно-выставочный центр (г. Воркута, Республика Коми). </a:t>
            </a:r>
            <a:endParaRPr lang="ru-RU" sz="2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6211669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www.gulagmuseum.org/getImage.do?object=507962&amp;original=1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050" name="Picture 2" descr="http://www.gulagmuseum.org/getImage.do?object=507962&amp;original=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1264884"/>
            <a:ext cx="5319710" cy="5007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390</Words>
  <Application>Microsoft Office PowerPoint</Application>
  <PresentationFormat>Экран (4:3)</PresentationFormat>
  <Paragraphs>26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Архивное зеркало террора</vt:lpstr>
      <vt:lpstr>Обложка следственного дела по обвинению М.Д.Фильчагина. 1937. Ишимский историко-краеведческий музей</vt:lpstr>
      <vt:lpstr>Протокол допроса М.Д.Фильчагина. 20.09.1937. Копия из следственного дела  Ишимский историко-краеведческий музей</vt:lpstr>
      <vt:lpstr>Протокол обыска в доме П.К.Кузурманова. Ишим. 24.05.1938. Копия.  Ишимский историко-краеведческий музей</vt:lpstr>
      <vt:lpstr>Выписка из протокола №2 заседания Тройки УНКВД по Челябинской области по обвинению Г.В.Левина-Гельцера. Челябинск. 25.09.1938. Копия из материалов следственного дела  Ишимский историко-краеведческий музей</vt:lpstr>
      <vt:lpstr>Обвинительное заключение на Г.В.Левина-Гельцера. Челябинск. 1938. Расстрелян 16 октября 1938 Ишимский историко-краеведческий музей </vt:lpstr>
      <vt:lpstr>Выписка из акта о приведении в исполнение приговора Г.В.Левина-Гельцера. Челябинск. 16.10.1938. Копия из материалов следственного дела  Ишимский историко-краеведческий музей</vt:lpstr>
      <vt:lpstr>Учетная карточка заключенного В.Я. Креслиньша. Воркутлаг, 1945. Воркутинский музейно-выставочный центр (г. Воркута, Республика Коми). 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Архивное зеркало террора</dc:title>
  <dc:creator>DNA7 X86</dc:creator>
  <cp:lastModifiedBy>DNA7 X86</cp:lastModifiedBy>
  <cp:revision>2</cp:revision>
  <dcterms:created xsi:type="dcterms:W3CDTF">2012-12-07T02:52:14Z</dcterms:created>
  <dcterms:modified xsi:type="dcterms:W3CDTF">2012-12-07T05:27:04Z</dcterms:modified>
</cp:coreProperties>
</file>