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2" r:id="rId5"/>
    <p:sldId id="259" r:id="rId6"/>
    <p:sldId id="261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2E159D-A1B7-446D-82E7-86E57E70096C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9EA21C-5ADE-461F-803B-60791E34CBA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Памятная доска 5200 солдатам Армии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Крайовой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Дар правительства Республики Польша. Текст на доске на русском и на польском языках; русская часть надписи: "5200 солдатам Армии Краевой, узникам лагерей в 1944-1947, и 530 умершим и похороненным в Устье, Боровичах,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Ёгле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Опочне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Шиботове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территории эвакуационного госпиталя № 3180. РОДИНА СЛАВА ИХ ПАМЯТИ.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Боровичи-Ёгла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4.VIII.1993". В 1993 доска передана в Тихвинский храм пос.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Егла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Боровичского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района Новгородской области делегацией Республики Польша во главе с председателем польского "Общества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боровичан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 Романом Баром. Всего были переданы одновременно три памятных доски: одна от правительства Республики Польша и две - от "Общества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боровичан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". Тихвинский храм пос.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Егла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расположен рядом с мемориальным кладбищем бывшего лагеря военнопленных и интернированных № 270. В храме планировалось открыть небольшую экспозицию, посвященную памяти поляков – солдат Армии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Крайовой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погибших в лагере. Две памятные доски (в том числе и описываемая здесь) были установлены в храме и 4 августа 1993 освящены архиепископом Новгородским и Старорусский Львом (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Церпицким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Третья памятная доска хранилась в храме. Впоследствии польские памятные доски были перенесены из храма в библиотеку пос.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Егла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В 2003 подарены в Музей жертв политических репрессий СОШ № 8 г. Боровичи. В 2010 переданы в музей "Колючая память Гулага" в профессиональном лицее № 8 г. Боровичи. В настоящее время памятная доска находится в постоянной экспозиции музея (раздел "Лагерь № 270"). (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Фотофиксация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июль 2011.)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EA21C-5ADE-461F-803B-60791E34CBA7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фотографии изображено здание в 3-м Прокопьевском переулке, в котором в 1944-1949 находился штаб ЛО № 11 лагеря № 503 ОПВИ УНКВД-УМВД (лагерь для немецких и японских военнопленных).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Фотофиксация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нач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1990-х проведена сотрудниками музея.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FBF70-EAC3-420F-8A36-9FBA7084A64E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Схема кладбища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лаготделения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№ 11 503-го лагеря военнопленных составлена в 1950-е УМВД Кемеровской области.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Лаготделение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№ 11 лагеря № 503 ОПВИ НКВД располагалось в пос. Андреевский (по др.данным - в 3-м Прокопьевском переулке). Создано в 1945, действовало до 1949. 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лаготделении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содержались немецкие военнопленные и интернированные. На схеме прямоугольниками отмечено 125 могил, при этом в документе указано, что на этом кладбище захоронено 122 человека.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EA21C-5ADE-461F-803B-60791E34CBA7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Фотография военнослужащего японской армии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Мацуды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Масао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(1915 - после 1984) сделана в мае 1945, вероятно до того, как он попал в плен; место съемки не указано. Копия фотографии прислана в августе 1984 врачу Анжеро-Судженской больницы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С.С.Коробченко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письме с благодарностью за спасение. Доктор С.С.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Коробченко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вылечила М.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Масао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от острой пневмонии, с которой в декабре 1945 он поступил 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Анжерский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лагерь военнопленных. В письмо была вложена еще одна фотография - 1984 года.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территории Анжеро-Судженска в 1944-1949 находилось два отделения лагеря № 503 ОПВИ УНКВД-УМВД для иностранных военнопленных - № 9 и № 11 (одно в северной части города, другое - в южной части поселка Андреевский-2). В декабре 1945 стали поступать японские военнопленные, их разместили в бараках в Прокопьевском пер. В основном военнопленные работали в шахтах. Одна бригада занималась ремонтом железнодорожного пути от шахты "Физкультурник" до станции, другая строила бараки по ул. Кольчугина.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Письмо и фотографии М.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Масао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переданы в Анжеро-Судженский городской краеведческий музей.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EA21C-5ADE-461F-803B-60791E34CBA7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Фотография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Мацуды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Масао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(1915 - после 1984), бывшего японского военнопленного - заключенного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Анжерского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лагеря военнопленных (11 отд. лагеря № 503 ОПВИ НКВД) сделана в Японии в 1984. М.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Масао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послал эту фотографию в письме от 01.08.1984 С.С.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Коробченко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врачу городской больницы Анжеро-Судженска, которая вылечила его от острой пневмонии в декабре 1945. В письме содержится благодарность за спасение жизни. Кроме того,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Мацуда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Масао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вложил в письмо еще одну фотографию - сделанную в 1945.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территории Анжеро-Судженска в 1944-1949 находилось два отделения лагеря № 503 ОПВИ УНКВД-УМВД для иностранных военнопленных - № 9 и № 11 (одно в северной части города, другое - в южной части поселка Андреевский-2). В декабре 1945 стали поступать японские военнопленные, их разместили в бараках в Прокопьевском пер. В основном военнопленные работали в шахтах. Одна бригада занималась ремонтом железнодорожного пути от шахты "Физкультурник" до станции, другая строила бараки по ул. Кольчугина. Письмо и фотографии М.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Масао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переданы в Анжеро-Судженский городской краеведческий музей.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EA21C-5ADE-461F-803B-60791E34CBA7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3D7D-8331-489F-97F2-66A1042AF3DF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B295-E86C-421A-B924-A4DA532237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3D7D-8331-489F-97F2-66A1042AF3DF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B295-E86C-421A-B924-A4DA532237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3D7D-8331-489F-97F2-66A1042AF3DF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B295-E86C-421A-B924-A4DA532237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3D7D-8331-489F-97F2-66A1042AF3DF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B295-E86C-421A-B924-A4DA532237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3D7D-8331-489F-97F2-66A1042AF3DF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B295-E86C-421A-B924-A4DA532237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3D7D-8331-489F-97F2-66A1042AF3DF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B295-E86C-421A-B924-A4DA532237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3D7D-8331-489F-97F2-66A1042AF3DF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B295-E86C-421A-B924-A4DA532237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3D7D-8331-489F-97F2-66A1042AF3DF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B295-E86C-421A-B924-A4DA532237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3D7D-8331-489F-97F2-66A1042AF3DF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B295-E86C-421A-B924-A4DA532237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3D7D-8331-489F-97F2-66A1042AF3DF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B295-E86C-421A-B924-A4DA532237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3D7D-8331-489F-97F2-66A1042AF3DF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B295-E86C-421A-B924-A4DA532237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23D7D-8331-489F-97F2-66A1042AF3DF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6B295-E86C-421A-B924-A4DA532237B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ulagmuseum.org/showObject.do?object=43012296&amp;language=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ulagmuseum.org/showObject.do?object=51239687&amp;language=1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gulagmuseum.org/showObject.do?object=658505&amp;language=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gulagmuseum.org/showObject.do?object=659140&amp;language=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gulagmuseum.org/showObject.do?object=659356&amp;language=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gulagmuseum.org/showObject.do?object=659491&amp;language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Военнопленные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Музей </a:t>
            </a:r>
            <a:r>
              <a:rPr lang="ru-RU" sz="3200" dirty="0"/>
              <a:t>"Колючая память Гулага" в профессиональном лицее № 8 г. Боровичи.</a:t>
            </a:r>
          </a:p>
        </p:txBody>
      </p:sp>
      <p:pic>
        <p:nvPicPr>
          <p:cNvPr id="10242" name="Picture 2" descr="http://www.gulagmuseum.org/getImage.do?object=43013338&amp;original=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00" y="1357298"/>
            <a:ext cx="7072362" cy="504789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635795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3"/>
              </a:rPr>
              <a:t>http://www.gulagmuseum.org/showObject.do?object=43012296&amp;language=1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1357322"/>
          </a:xfrm>
        </p:spPr>
        <p:txBody>
          <a:bodyPr>
            <a:normAutofit fontScale="90000"/>
          </a:bodyPr>
          <a:lstStyle/>
          <a:p>
            <a:r>
              <a:rPr lang="ru-RU" sz="2400" dirty="0"/>
              <a:t>Удостоверение к медали "За победу над Германией в Великой Отечественной войне 1941-1945 гг." на имя И.Ф. </a:t>
            </a:r>
            <a:r>
              <a:rPr lang="ru-RU" sz="2400" dirty="0" err="1"/>
              <a:t>Разумова</a:t>
            </a:r>
            <a:r>
              <a:rPr lang="ru-RU" sz="2400" dirty="0"/>
              <a:t>. 1946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/>
              <a:t> В</a:t>
            </a:r>
            <a:r>
              <a:rPr lang="ru-RU" sz="2400" dirty="0" smtClean="0"/>
              <a:t> </a:t>
            </a:r>
            <a:r>
              <a:rPr lang="ru-RU" sz="2400" dirty="0"/>
              <a:t>сентябре 1937 приговорен по ст. 58-10, 11 </a:t>
            </a:r>
            <a:r>
              <a:rPr lang="ru-RU" sz="2400" dirty="0" smtClean="0"/>
              <a:t>к </a:t>
            </a:r>
            <a:r>
              <a:rPr lang="ru-RU" sz="2400" dirty="0"/>
              <a:t>8 годам ИТЛ. </a:t>
            </a:r>
            <a:r>
              <a:rPr lang="ru-RU" sz="2400" dirty="0" smtClean="0"/>
              <a:t>В </a:t>
            </a:r>
            <a:r>
              <a:rPr lang="ru-RU" sz="2400" dirty="0"/>
              <a:t>декабре 1942 мобилизован в армию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000" dirty="0"/>
              <a:t>Омский государственный историко-краеведческий музей</a:t>
            </a:r>
            <a:endParaRPr lang="ru-RU" sz="2200" dirty="0"/>
          </a:p>
        </p:txBody>
      </p:sp>
      <p:pic>
        <p:nvPicPr>
          <p:cNvPr id="15362" name="Picture 2" descr="http://www.gulagmuseum.org/getImage.do?object=51244172&amp;original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643050"/>
            <a:ext cx="6786610" cy="483546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648866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3"/>
              </a:rPr>
              <a:t>http://www.gulagmuseum.org/showObject.do?object=51239687&amp;language=1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ru-RU" sz="2400" dirty="0"/>
              <a:t>Здание в Анжеро-Судженске (3-й </a:t>
            </a:r>
            <a:r>
              <a:rPr lang="ru-RU" sz="2400" dirty="0" err="1"/>
              <a:t>Прокопьевский</a:t>
            </a:r>
            <a:r>
              <a:rPr lang="ru-RU" sz="2400" dirty="0"/>
              <a:t> пер.), в котором в 1944-1949 находился штаб ЛО № 11 лагеря № 503 ОПВИ УНКВД-УМВД для немецких и японских военнопленных.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dirty="0" err="1" smtClean="0"/>
              <a:t>Анжеро-Сунженский</a:t>
            </a:r>
            <a:r>
              <a:rPr lang="ru-RU" sz="2400" dirty="0" smtClean="0"/>
              <a:t> городской краеведческий музей</a:t>
            </a:r>
            <a:endParaRPr lang="ru-RU" sz="2400" dirty="0"/>
          </a:p>
        </p:txBody>
      </p:sp>
      <p:pic>
        <p:nvPicPr>
          <p:cNvPr id="24578" name="Picture 2" descr="http://www.gulagmuseum.org/getImage.do?object=658535&amp;original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1785926"/>
            <a:ext cx="6572296" cy="447737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648866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4"/>
              </a:rPr>
              <a:t>http://www.gulagmuseum.org/showObject.do?object=658505&amp;language=1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2200" dirty="0"/>
              <a:t>Схема кладбища 11-го </a:t>
            </a:r>
            <a:r>
              <a:rPr lang="ru-RU" sz="2200" dirty="0" err="1"/>
              <a:t>лаготделения</a:t>
            </a:r>
            <a:r>
              <a:rPr lang="ru-RU" sz="2200" dirty="0"/>
              <a:t> лагеря № 503 ОПВИ НКВД для </a:t>
            </a:r>
            <a:r>
              <a:rPr lang="ru-RU" sz="2200" dirty="0" smtClean="0"/>
              <a:t>военнопленных</a:t>
            </a:r>
            <a:br>
              <a:rPr lang="ru-RU" sz="2200" dirty="0" smtClean="0"/>
            </a:br>
            <a:r>
              <a:rPr lang="ru-RU" sz="2200" dirty="0"/>
              <a:t> </a:t>
            </a:r>
            <a:r>
              <a:rPr lang="ru-RU" sz="2200" dirty="0" smtClean="0"/>
              <a:t>Анжеро-Судженский городской краеведческий </a:t>
            </a:r>
            <a:r>
              <a:rPr lang="ru-RU" sz="2200" dirty="0"/>
              <a:t>музее.</a:t>
            </a:r>
          </a:p>
        </p:txBody>
      </p:sp>
      <p:pic>
        <p:nvPicPr>
          <p:cNvPr id="18434" name="Picture 2" descr="http://www.gulagmuseum.org/getImage.do?object=312087&amp;original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1214422"/>
            <a:ext cx="7620000" cy="528637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648866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4"/>
              </a:rPr>
              <a:t>http://www.gulagmuseum.org/showObject.do?object=659140&amp;language=1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24" y="1285860"/>
            <a:ext cx="4714876" cy="1143000"/>
          </a:xfrm>
        </p:spPr>
        <p:txBody>
          <a:bodyPr>
            <a:noAutofit/>
          </a:bodyPr>
          <a:lstStyle/>
          <a:p>
            <a:r>
              <a:rPr lang="ru-RU" sz="2200" dirty="0"/>
              <a:t>Портрет </a:t>
            </a:r>
            <a:r>
              <a:rPr lang="ru-RU" sz="2200" dirty="0" err="1"/>
              <a:t>Мацуды</a:t>
            </a:r>
            <a:r>
              <a:rPr lang="ru-RU" sz="2200" dirty="0"/>
              <a:t> </a:t>
            </a:r>
            <a:r>
              <a:rPr lang="ru-RU" sz="2200" dirty="0" err="1"/>
              <a:t>Масао</a:t>
            </a:r>
            <a:r>
              <a:rPr lang="ru-RU" sz="2200" dirty="0"/>
              <a:t> (1915 - после 1984), бывшего японского военнопленного, сделан в мае 1945.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>Фотография </a:t>
            </a:r>
            <a:r>
              <a:rPr lang="ru-RU" sz="2200" dirty="0"/>
              <a:t>была вложена в письмо, написанное в 1984, на имя С.С. </a:t>
            </a:r>
            <a:r>
              <a:rPr lang="ru-RU" sz="2200" dirty="0" err="1"/>
              <a:t>Коробченко</a:t>
            </a:r>
            <a:r>
              <a:rPr lang="ru-RU" sz="2200" dirty="0"/>
              <a:t>, врача городской больницы Анжеро-Судженска. 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Анжеро-Судженский городской краеведческий музей</a:t>
            </a:r>
            <a:endParaRPr lang="ru-RU" sz="2200" dirty="0"/>
          </a:p>
        </p:txBody>
      </p:sp>
      <p:pic>
        <p:nvPicPr>
          <p:cNvPr id="21506" name="Picture 2" descr="http://www.gulagmuseum.org/getImage.do?object=659388&amp;original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35483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429124" y="6211669"/>
            <a:ext cx="47148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http://www.gulagmuseum.org/showObject.do?object=659356&amp;language=1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1143000"/>
          </a:xfrm>
        </p:spPr>
        <p:txBody>
          <a:bodyPr>
            <a:noAutofit/>
          </a:bodyPr>
          <a:lstStyle/>
          <a:p>
            <a:r>
              <a:rPr lang="ru-RU" sz="2200" dirty="0"/>
              <a:t>Портрет </a:t>
            </a:r>
            <a:r>
              <a:rPr lang="ru-RU" sz="2200" dirty="0" err="1"/>
              <a:t>Мацуды</a:t>
            </a:r>
            <a:r>
              <a:rPr lang="ru-RU" sz="2200" dirty="0"/>
              <a:t> </a:t>
            </a:r>
            <a:r>
              <a:rPr lang="ru-RU" sz="2200" dirty="0" err="1"/>
              <a:t>Масао</a:t>
            </a:r>
            <a:r>
              <a:rPr lang="ru-RU" sz="2200" dirty="0"/>
              <a:t> (1915 - после 1984), бывшего японского </a:t>
            </a:r>
            <a:r>
              <a:rPr lang="ru-RU" sz="2200" dirty="0" smtClean="0"/>
              <a:t>военнопленного, </a:t>
            </a:r>
            <a:r>
              <a:rPr lang="ru-RU" sz="2200" dirty="0"/>
              <a:t>сделан в Японии в 1984. Фотография была вложена в письмо С.С. </a:t>
            </a:r>
            <a:r>
              <a:rPr lang="ru-RU" sz="2200" dirty="0" err="1"/>
              <a:t>Коробченко</a:t>
            </a:r>
            <a:r>
              <a:rPr lang="ru-RU" sz="2200" dirty="0"/>
              <a:t>, врачу городской больницы Анжеро-Судженска, в котором М. </a:t>
            </a:r>
            <a:r>
              <a:rPr lang="ru-RU" sz="2200" dirty="0" err="1"/>
              <a:t>Масао</a:t>
            </a:r>
            <a:r>
              <a:rPr lang="ru-RU" sz="2200" dirty="0"/>
              <a:t> выражает ей благодарность за спасение жизни</a:t>
            </a:r>
            <a:r>
              <a:rPr lang="ru-RU" sz="2200" dirty="0" smtClean="0"/>
              <a:t>.</a:t>
            </a:r>
            <a:br>
              <a:rPr lang="ru-RU" sz="2200" dirty="0" smtClean="0"/>
            </a:br>
            <a:r>
              <a:rPr lang="ru-RU" sz="2200" dirty="0" smtClean="0"/>
              <a:t> Анжеро-Судженский городской краеведческий музей</a:t>
            </a:r>
            <a:endParaRPr lang="ru-RU" sz="2200" dirty="0"/>
          </a:p>
        </p:txBody>
      </p:sp>
      <p:pic>
        <p:nvPicPr>
          <p:cNvPr id="19458" name="Picture 2" descr="http://www.gulagmuseum.org/getImage.do?object=659524&amp;original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1785926"/>
            <a:ext cx="6048364" cy="4589197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648866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4"/>
              </a:rPr>
              <a:t>http://www.gulagmuseum.org/showObject.do?object=659491&amp;language=1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707</Words>
  <Application>Microsoft Office PowerPoint</Application>
  <PresentationFormat>Экран (4:3)</PresentationFormat>
  <Paragraphs>23</Paragraphs>
  <Slides>7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Военнопленные</vt:lpstr>
      <vt:lpstr>Музей "Колючая память Гулага" в профессиональном лицее № 8 г. Боровичи.</vt:lpstr>
      <vt:lpstr>Удостоверение к медали "За победу над Германией в Великой Отечественной войне 1941-1945 гг." на имя И.Ф. Разумова. 1946.  В сентябре 1937 приговорен по ст. 58-10, 11 к 8 годам ИТЛ. В декабре 1942 мобилизован в армию. Омский государственный историко-краеведческий музей</vt:lpstr>
      <vt:lpstr>Здание в Анжеро-Судженске (3-й Прокопьевский пер.), в котором в 1944-1949 находился штаб ЛО № 11 лагеря № 503 ОПВИ УНКВД-УМВД для немецких и японских военнопленных.   Анжеро-Сунженский городской краеведческий музей</vt:lpstr>
      <vt:lpstr>Схема кладбища 11-го лаготделения лагеря № 503 ОПВИ НКВД для военнопленных  Анжеро-Судженский городской краеведческий музее.</vt:lpstr>
      <vt:lpstr>Портрет Мацуды Масао (1915 - после 1984), бывшего японского военнопленного, сделан в мае 1945.   Фотография была вложена в письмо, написанное в 1984, на имя С.С. Коробченко, врача городской больницы Анжеро-Судженска.   Анжеро-Судженский городской краеведческий музей</vt:lpstr>
      <vt:lpstr>Портрет Мацуды Масао (1915 - после 1984), бывшего японского военнопленного, сделан в Японии в 1984. Фотография была вложена в письмо С.С. Коробченко, врачу городской больницы Анжеро-Судженска, в котором М. Масао выражает ей благодарность за спасение жизни.  Анжеро-Судженский городской краеведческий музей</vt:lpstr>
    </vt:vector>
  </TitlesOfParts>
  <Company>DNA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Военнопленные</dc:title>
  <dc:creator>DNA7 X86</dc:creator>
  <cp:lastModifiedBy>DNA7 X86</cp:lastModifiedBy>
  <cp:revision>1</cp:revision>
  <dcterms:created xsi:type="dcterms:W3CDTF">2012-12-06T04:48:00Z</dcterms:created>
  <dcterms:modified xsi:type="dcterms:W3CDTF">2012-12-06T08:18:13Z</dcterms:modified>
</cp:coreProperties>
</file>